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10287000" cx="18288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Courgette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gaPCP/sTcMdA62eqqJcSYJZro2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6060B37-6D33-4C39-8D80-B7DB76E264DA}">
  <a:tblStyle styleId="{76060B37-6D33-4C39-8D80-B7DB76E264D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Courgette-regular.fntdata"/><Relationship Id="rId25" Type="http://schemas.openxmlformats.org/officeDocument/2006/relationships/font" Target="fonts/Montserrat-bold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db017cc02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2" name="Google Shape;412;g3db017cc02d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5" name="Google Shape;4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8" name="Google Shape;58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d9ef7d64e2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6" name="Google Shape;696;g3d9ef7d64e2_0_1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3d9ef7d64e2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79" name="Google Shape;779;g3d9ef7d64e2_0_3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55" name="Google Shape;8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0" name="Google Shape;94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dab6c9506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9" name="Google Shape;1019;g3dab6c95066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4" name="Google Shape;110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5" Type="http://schemas.openxmlformats.org/officeDocument/2006/relationships/image" Target="../media/image4.jpg"/><Relationship Id="rId6" Type="http://schemas.openxmlformats.org/officeDocument/2006/relationships/image" Target="../media/image1.jpg"/><Relationship Id="rId7" Type="http://schemas.openxmlformats.org/officeDocument/2006/relationships/image" Target="../media/image14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://www.insupplyhealth.com" TargetMode="External"/><Relationship Id="rId6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1" Type="http://schemas.openxmlformats.org/officeDocument/2006/relationships/image" Target="../media/image12.png"/><Relationship Id="rId10" Type="http://schemas.openxmlformats.org/officeDocument/2006/relationships/image" Target="../media/image13.png"/><Relationship Id="rId9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6.png"/><Relationship Id="rId7" Type="http://schemas.openxmlformats.org/officeDocument/2006/relationships/image" Target="../media/image11.png"/><Relationship Id="rId8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-1" y="2897956"/>
            <a:ext cx="18288001" cy="4476220"/>
            <a:chOff x="0" y="-57150"/>
            <a:chExt cx="3021109" cy="776481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3021109" cy="719331"/>
            </a:xfrm>
            <a:custGeom>
              <a:rect b="b" l="l" r="r" t="t"/>
              <a:pathLst>
                <a:path extrusionOk="0" h="719331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907281" y="818504"/>
            <a:ext cx="5441739" cy="1644667"/>
          </a:xfrm>
          <a:custGeom>
            <a:rect b="b" l="l" r="r" t="t"/>
            <a:pathLst>
              <a:path extrusionOk="0" h="1644667" w="5441739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88" name="Google Shape;88;p1"/>
          <p:cNvGrpSpPr/>
          <p:nvPr/>
        </p:nvGrpSpPr>
        <p:grpSpPr>
          <a:xfrm>
            <a:off x="13579944" y="1046343"/>
            <a:ext cx="3616038" cy="1262754"/>
            <a:chOff x="0" y="0"/>
            <a:chExt cx="4821383" cy="1683671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1695288" cy="1656806"/>
            </a:xfrm>
            <a:custGeom>
              <a:rect b="b" l="l" r="r" t="t"/>
              <a:pathLst>
                <a:path extrusionOk="0" h="1656806" w="1695288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0" name="Google Shape;90;p1"/>
            <p:cNvSpPr/>
            <p:nvPr/>
          </p:nvSpPr>
          <p:spPr>
            <a:xfrm>
              <a:off x="2049464" y="519873"/>
              <a:ext cx="306734" cy="324115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91" name="Google Shape;91;p1"/>
            <p:cNvGrpSpPr/>
            <p:nvPr/>
          </p:nvGrpSpPr>
          <p:grpSpPr>
            <a:xfrm>
              <a:off x="2019254" y="956782"/>
              <a:ext cx="1206832" cy="342528"/>
              <a:chOff x="63500" y="63500"/>
              <a:chExt cx="3262884" cy="926084"/>
            </a:xfrm>
          </p:grpSpPr>
          <p:sp>
            <p:nvSpPr>
              <p:cNvPr id="92" name="Google Shape;92;p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94" name="Google Shape;94;p1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6" name="Google Shape;96;p1"/>
            <p:cNvGrpSpPr/>
            <p:nvPr/>
          </p:nvGrpSpPr>
          <p:grpSpPr>
            <a:xfrm>
              <a:off x="2049460" y="73794"/>
              <a:ext cx="1658670" cy="324112"/>
              <a:chOff x="63500" y="63500"/>
              <a:chExt cx="4484497" cy="876300"/>
            </a:xfrm>
          </p:grpSpPr>
          <p:sp>
            <p:nvSpPr>
              <p:cNvPr id="97" name="Google Shape;97;p1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98" name="Google Shape;98;p1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99" name="Google Shape;99;p1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00" name="Google Shape;100;p1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01" name="Google Shape;101;p1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102" name="Google Shape;102;p1"/>
            <p:cNvGrpSpPr/>
            <p:nvPr/>
          </p:nvGrpSpPr>
          <p:grpSpPr>
            <a:xfrm>
              <a:off x="2417541" y="519872"/>
              <a:ext cx="1464106" cy="324117"/>
              <a:chOff x="63500" y="63500"/>
              <a:chExt cx="3958463" cy="876300"/>
            </a:xfrm>
          </p:grpSpPr>
          <p:sp>
            <p:nvSpPr>
              <p:cNvPr id="103" name="Google Shape;103;p1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4" name="Google Shape;104;p1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5" name="Google Shape;105;p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6" name="Google Shape;106;p1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7" name="Google Shape;107;p1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108" name="Google Shape;108;p1"/>
            <p:cNvGrpSpPr/>
            <p:nvPr/>
          </p:nvGrpSpPr>
          <p:grpSpPr>
            <a:xfrm>
              <a:off x="2027726" y="1430221"/>
              <a:ext cx="1894661" cy="209690"/>
              <a:chOff x="63500" y="63500"/>
              <a:chExt cx="5122545" cy="566928"/>
            </a:xfrm>
          </p:grpSpPr>
          <p:sp>
            <p:nvSpPr>
              <p:cNvPr id="109" name="Google Shape;109;p1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p1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1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2" name="Google Shape;112;p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3" name="Google Shape;113;p1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4" name="Google Shape;114;p1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5" name="Google Shape;115;p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6" name="Google Shape;116;p1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7" name="Google Shape;117;p1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119" name="Google Shape;119;p1"/>
            <p:cNvSpPr/>
            <p:nvPr/>
          </p:nvSpPr>
          <p:spPr>
            <a:xfrm>
              <a:off x="4031399" y="1401926"/>
              <a:ext cx="28700" cy="281745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120" name="Google Shape;120;p1"/>
            <p:cNvGrpSpPr/>
            <p:nvPr/>
          </p:nvGrpSpPr>
          <p:grpSpPr>
            <a:xfrm>
              <a:off x="3281429" y="965952"/>
              <a:ext cx="1092358" cy="324117"/>
              <a:chOff x="63500" y="63500"/>
              <a:chExt cx="2953385" cy="876300"/>
            </a:xfrm>
          </p:grpSpPr>
          <p:sp>
            <p:nvSpPr>
              <p:cNvPr id="121" name="Google Shape;121;p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1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23" name="Google Shape;123;p1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24" name="Google Shape;124;p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125" name="Google Shape;125;p1"/>
            <p:cNvGrpSpPr/>
            <p:nvPr/>
          </p:nvGrpSpPr>
          <p:grpSpPr>
            <a:xfrm>
              <a:off x="4165498" y="1430218"/>
              <a:ext cx="655885" cy="209689"/>
              <a:chOff x="63500" y="63500"/>
              <a:chExt cx="1773301" cy="566928"/>
            </a:xfrm>
          </p:grpSpPr>
          <p:sp>
            <p:nvSpPr>
              <p:cNvPr id="126" name="Google Shape;126;p1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1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1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1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30" name="Google Shape;130;p1"/>
          <p:cNvSpPr/>
          <p:nvPr/>
        </p:nvSpPr>
        <p:spPr>
          <a:xfrm>
            <a:off x="12011172" y="2784647"/>
            <a:ext cx="2464061" cy="5794286"/>
          </a:xfrm>
          <a:custGeom>
            <a:rect b="b" l="l" r="r" t="t"/>
            <a:pathLst>
              <a:path extrusionOk="0" h="9525000" w="4050574">
                <a:moveTo>
                  <a:pt x="0" y="9042400"/>
                </a:moveTo>
                <a:lnTo>
                  <a:pt x="0" y="482600"/>
                </a:lnTo>
                <a:cubicBezTo>
                  <a:pt x="0" y="215900"/>
                  <a:pt x="137720" y="0"/>
                  <a:pt x="307844" y="0"/>
                </a:cubicBezTo>
                <a:lnTo>
                  <a:pt x="3742730" y="0"/>
                </a:lnTo>
                <a:cubicBezTo>
                  <a:pt x="3912855" y="0"/>
                  <a:pt x="4050574" y="217170"/>
                  <a:pt x="4050574" y="482600"/>
                </a:cubicBezTo>
                <a:lnTo>
                  <a:pt x="4050574" y="9042400"/>
                </a:lnTo>
                <a:cubicBezTo>
                  <a:pt x="4050574" y="9309100"/>
                  <a:pt x="3912855" y="9525000"/>
                  <a:pt x="3742730" y="9525000"/>
                </a:cubicBezTo>
                <a:lnTo>
                  <a:pt x="307844" y="9525000"/>
                </a:lnTo>
                <a:cubicBezTo>
                  <a:pt x="138530" y="9525000"/>
                  <a:pt x="0" y="9309100"/>
                  <a:pt x="0" y="904240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55829" r="-155829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14758164" y="2767970"/>
            <a:ext cx="2465312" cy="5794286"/>
          </a:xfrm>
          <a:custGeom>
            <a:rect b="b" l="l" r="r" t="t"/>
            <a:pathLst>
              <a:path extrusionOk="0" h="9525000" w="4052629">
                <a:moveTo>
                  <a:pt x="0" y="9042400"/>
                </a:moveTo>
                <a:lnTo>
                  <a:pt x="0" y="482600"/>
                </a:lnTo>
                <a:cubicBezTo>
                  <a:pt x="0" y="215900"/>
                  <a:pt x="137789" y="0"/>
                  <a:pt x="308000" y="0"/>
                </a:cubicBezTo>
                <a:lnTo>
                  <a:pt x="3744630" y="0"/>
                </a:lnTo>
                <a:cubicBezTo>
                  <a:pt x="3914840" y="0"/>
                  <a:pt x="4052629" y="217170"/>
                  <a:pt x="4052629" y="482600"/>
                </a:cubicBezTo>
                <a:lnTo>
                  <a:pt x="4052629" y="9042400"/>
                </a:lnTo>
                <a:cubicBezTo>
                  <a:pt x="4052629" y="9309100"/>
                  <a:pt x="3914840" y="9525000"/>
                  <a:pt x="3744630" y="9525000"/>
                </a:cubicBezTo>
                <a:lnTo>
                  <a:pt x="308000" y="9525000"/>
                </a:lnTo>
                <a:cubicBezTo>
                  <a:pt x="138600" y="9525000"/>
                  <a:pt x="0" y="9309100"/>
                  <a:pt x="0" y="904240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21417" r="-150537" t="-560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1"/>
          <p:cNvGrpSpPr/>
          <p:nvPr/>
        </p:nvGrpSpPr>
        <p:grpSpPr>
          <a:xfrm>
            <a:off x="6178817" y="9869623"/>
            <a:ext cx="5937192" cy="417377"/>
            <a:chOff x="0" y="-38100"/>
            <a:chExt cx="784752" cy="55168"/>
          </a:xfrm>
        </p:grpSpPr>
        <p:sp>
          <p:nvSpPr>
            <p:cNvPr id="133" name="Google Shape;133;p1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34" name="Google Shape;134;p1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" name="Google Shape;135;p1"/>
          <p:cNvGrpSpPr/>
          <p:nvPr/>
        </p:nvGrpSpPr>
        <p:grpSpPr>
          <a:xfrm>
            <a:off x="0" y="9869623"/>
            <a:ext cx="5937192" cy="417377"/>
            <a:chOff x="0" y="-38100"/>
            <a:chExt cx="784752" cy="55168"/>
          </a:xfrm>
        </p:grpSpPr>
        <p:sp>
          <p:nvSpPr>
            <p:cNvPr id="136" name="Google Shape;136;p1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37" name="Google Shape;137;p1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" name="Google Shape;138;p1"/>
          <p:cNvGrpSpPr/>
          <p:nvPr/>
        </p:nvGrpSpPr>
        <p:grpSpPr>
          <a:xfrm>
            <a:off x="12350808" y="9869623"/>
            <a:ext cx="5937192" cy="417377"/>
            <a:chOff x="0" y="-38100"/>
            <a:chExt cx="784752" cy="55168"/>
          </a:xfrm>
        </p:grpSpPr>
        <p:sp>
          <p:nvSpPr>
            <p:cNvPr id="139" name="Google Shape;139;p1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40" name="Google Shape;140;p1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" name="Google Shape;141;p1"/>
          <p:cNvSpPr txBox="1"/>
          <p:nvPr/>
        </p:nvSpPr>
        <p:spPr>
          <a:xfrm>
            <a:off x="1026249" y="3417925"/>
            <a:ext cx="10632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AI-Driven, Context-Specific Prioritization of Health Products in Trans Nzoia County Using the SMArT Tool</a:t>
            </a:r>
            <a:endParaRPr b="0" i="0" sz="4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1"/>
          <p:cNvSpPr txBox="1"/>
          <p:nvPr/>
        </p:nvSpPr>
        <p:spPr>
          <a:xfrm>
            <a:off x="990600" y="5617200"/>
            <a:ext cx="10808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Presenter &amp; Co-Authors: Govanna Star, Mark Osiemo, Obadia Yano, Dr. Pius Ndunde (MOH) , Dr. David Wesaya (MOH)</a:t>
            </a:r>
            <a:endParaRPr b="1" i="0" sz="20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"/>
          <p:cNvSpPr txBox="1"/>
          <p:nvPr/>
        </p:nvSpPr>
        <p:spPr>
          <a:xfrm>
            <a:off x="914400" y="6607701"/>
            <a:ext cx="946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Institutional Affiliations: inSupply Health  &amp;  Ministry of Health Kenya</a:t>
            </a:r>
            <a:endParaRPr b="1" i="0" sz="20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1"/>
          <p:cNvSpPr txBox="1"/>
          <p:nvPr/>
        </p:nvSpPr>
        <p:spPr>
          <a:xfrm>
            <a:off x="907280" y="7529010"/>
            <a:ext cx="94616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-US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Technological advancements in public health</a:t>
            </a:r>
            <a:endParaRPr b="1" i="1" sz="2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"/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79D"/>
                </a:solidFill>
                <a:latin typeface="Arial"/>
                <a:ea typeface="Arial"/>
                <a:cs typeface="Arial"/>
                <a:sym typeface="Arial"/>
              </a:rPr>
              <a:t>Kenya Health Security Convention | 5</a:t>
            </a:r>
            <a:r>
              <a:rPr b="1" baseline="30000" i="0" lang="en-US" sz="1800" u="none" cap="none" strike="noStrike">
                <a:solidFill>
                  <a:srgbClr val="3B479D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1" i="0" lang="en-US" sz="1800" u="none" cap="none" strike="noStrike">
                <a:solidFill>
                  <a:srgbClr val="3B479D"/>
                </a:solidFill>
                <a:latin typeface="Arial"/>
                <a:ea typeface="Arial"/>
                <a:cs typeface="Arial"/>
                <a:sym typeface="Arial"/>
              </a:rPr>
              <a:t> – 8</a:t>
            </a:r>
            <a:r>
              <a:rPr b="1" baseline="30000" i="0" lang="en-US" sz="1800" u="none" cap="none" strike="noStrike">
                <a:solidFill>
                  <a:srgbClr val="3B479D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1" i="0" lang="en-US" sz="1800" u="none" cap="none" strike="noStrike">
                <a:solidFill>
                  <a:srgbClr val="3B479D"/>
                </a:solidFill>
                <a:latin typeface="Arial"/>
                <a:ea typeface="Arial"/>
                <a:cs typeface="Arial"/>
                <a:sym typeface="Arial"/>
              </a:rPr>
              <a:t> May 2026 | Mombasa - Kenya	</a:t>
            </a:r>
            <a:endParaRPr b="1" i="0" sz="1800" u="none" cap="none" strike="noStrike">
              <a:solidFill>
                <a:srgbClr val="3B47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26249" y="7994576"/>
            <a:ext cx="1634625" cy="163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" name="Google Shape;147;p1"/>
          <p:cNvGrpSpPr/>
          <p:nvPr/>
        </p:nvGrpSpPr>
        <p:grpSpPr>
          <a:xfrm>
            <a:off x="3621746" y="8350872"/>
            <a:ext cx="2790372" cy="969383"/>
            <a:chOff x="3728320" y="8387649"/>
            <a:chExt cx="2683566" cy="932278"/>
          </a:xfrm>
        </p:grpSpPr>
        <p:sp>
          <p:nvSpPr>
            <p:cNvPr id="148" name="Google Shape;148;p1"/>
            <p:cNvSpPr txBox="1"/>
            <p:nvPr/>
          </p:nvSpPr>
          <p:spPr>
            <a:xfrm>
              <a:off x="4746607" y="8748947"/>
              <a:ext cx="1665279" cy="264612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74"/>
                <a:buFont typeface="Arial"/>
                <a:buNone/>
              </a:pPr>
              <a:r>
                <a:t/>
              </a:r>
              <a:endParaRPr b="0" i="0" sz="1774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"/>
            <p:cNvSpPr txBox="1"/>
            <p:nvPr/>
          </p:nvSpPr>
          <p:spPr>
            <a:xfrm>
              <a:off x="3728320" y="8387649"/>
              <a:ext cx="874756" cy="932278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74"/>
                <a:buFont typeface="Arial"/>
                <a:buNone/>
              </a:pPr>
              <a:r>
                <a:t/>
              </a:r>
              <a:endParaRPr b="0" i="0" sz="1774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"/>
          <p:cNvSpPr/>
          <p:nvPr/>
        </p:nvSpPr>
        <p:spPr>
          <a:xfrm>
            <a:off x="914400" y="380681"/>
            <a:ext cx="2648363" cy="800419"/>
          </a:xfrm>
          <a:custGeom>
            <a:rect b="b" l="l" r="r" t="t"/>
            <a:pathLst>
              <a:path extrusionOk="0" h="1136852" w="3761524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155" name="Google Shape;155;p2"/>
          <p:cNvGrpSpPr/>
          <p:nvPr/>
        </p:nvGrpSpPr>
        <p:grpSpPr>
          <a:xfrm>
            <a:off x="15773400" y="463679"/>
            <a:ext cx="1816758" cy="634429"/>
            <a:chOff x="0" y="0"/>
            <a:chExt cx="3332711" cy="1163813"/>
          </a:xfrm>
        </p:grpSpPr>
        <p:sp>
          <p:nvSpPr>
            <p:cNvPr id="156" name="Google Shape;156;p2"/>
            <p:cNvSpPr/>
            <p:nvPr/>
          </p:nvSpPr>
          <p:spPr>
            <a:xfrm>
              <a:off x="0" y="0"/>
              <a:ext cx="1171843" cy="1145244"/>
            </a:xfrm>
            <a:custGeom>
              <a:rect b="b" l="l" r="r" t="t"/>
              <a:pathLst>
                <a:path extrusionOk="0" h="1145244" w="1171843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7" name="Google Shape;157;p2"/>
            <p:cNvSpPr/>
            <p:nvPr/>
          </p:nvSpPr>
          <p:spPr>
            <a:xfrm>
              <a:off x="1416663" y="359354"/>
              <a:ext cx="212026" cy="224039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158" name="Google Shape;158;p2"/>
            <p:cNvGrpSpPr/>
            <p:nvPr/>
          </p:nvGrpSpPr>
          <p:grpSpPr>
            <a:xfrm>
              <a:off x="1395780" y="661362"/>
              <a:ext cx="834206" cy="236767"/>
              <a:chOff x="63500" y="63500"/>
              <a:chExt cx="3262884" cy="926084"/>
            </a:xfrm>
          </p:grpSpPr>
          <p:sp>
            <p:nvSpPr>
              <p:cNvPr id="159" name="Google Shape;159;p2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61" name="Google Shape;161;p2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3" name="Google Shape;163;p2"/>
            <p:cNvGrpSpPr/>
            <p:nvPr/>
          </p:nvGrpSpPr>
          <p:grpSpPr>
            <a:xfrm>
              <a:off x="1416660" y="51010"/>
              <a:ext cx="1146532" cy="224038"/>
              <a:chOff x="63500" y="63500"/>
              <a:chExt cx="4484497" cy="876300"/>
            </a:xfrm>
          </p:grpSpPr>
          <p:sp>
            <p:nvSpPr>
              <p:cNvPr id="164" name="Google Shape;164;p2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65" name="Google Shape;165;p2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66" name="Google Shape;166;p2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67" name="Google Shape;167;p2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68" name="Google Shape;168;p2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169" name="Google Shape;169;p2"/>
            <p:cNvGrpSpPr/>
            <p:nvPr/>
          </p:nvGrpSpPr>
          <p:grpSpPr>
            <a:xfrm>
              <a:off x="1671091" y="359354"/>
              <a:ext cx="1012043" cy="224041"/>
              <a:chOff x="63500" y="63500"/>
              <a:chExt cx="3958463" cy="876300"/>
            </a:xfrm>
          </p:grpSpPr>
          <p:sp>
            <p:nvSpPr>
              <p:cNvPr id="170" name="Google Shape;170;p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71" name="Google Shape;171;p2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72" name="Google Shape;172;p2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73" name="Google Shape;173;p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74" name="Google Shape;174;p2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175" name="Google Shape;175;p2"/>
            <p:cNvGrpSpPr/>
            <p:nvPr/>
          </p:nvGrpSpPr>
          <p:grpSpPr>
            <a:xfrm>
              <a:off x="1401637" y="988620"/>
              <a:ext cx="1309658" cy="144945"/>
              <a:chOff x="63500" y="63500"/>
              <a:chExt cx="5122545" cy="566928"/>
            </a:xfrm>
          </p:grpSpPr>
          <p:sp>
            <p:nvSpPr>
              <p:cNvPr id="176" name="Google Shape;176;p2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79" name="Google Shape;179;p2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80" name="Google Shape;180;p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81" name="Google Shape;181;p2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82" name="Google Shape;182;p2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83" name="Google Shape;183;p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84" name="Google Shape;184;p2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186" name="Google Shape;186;p2"/>
            <p:cNvSpPr/>
            <p:nvPr/>
          </p:nvSpPr>
          <p:spPr>
            <a:xfrm>
              <a:off x="2786647" y="969061"/>
              <a:ext cx="19838" cy="194752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187" name="Google Shape;187;p2"/>
            <p:cNvGrpSpPr/>
            <p:nvPr/>
          </p:nvGrpSpPr>
          <p:grpSpPr>
            <a:xfrm>
              <a:off x="2268241" y="667700"/>
              <a:ext cx="755077" cy="224041"/>
              <a:chOff x="63500" y="63500"/>
              <a:chExt cx="2953385" cy="876300"/>
            </a:xfrm>
          </p:grpSpPr>
          <p:sp>
            <p:nvSpPr>
              <p:cNvPr id="188" name="Google Shape;188;p2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90" name="Google Shape;190;p2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91" name="Google Shape;191;p2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192" name="Google Shape;192;p2"/>
            <p:cNvGrpSpPr/>
            <p:nvPr/>
          </p:nvGrpSpPr>
          <p:grpSpPr>
            <a:xfrm>
              <a:off x="2879341" y="988618"/>
              <a:ext cx="453370" cy="144945"/>
              <a:chOff x="63500" y="63500"/>
              <a:chExt cx="1773301" cy="566928"/>
            </a:xfrm>
          </p:grpSpPr>
          <p:sp>
            <p:nvSpPr>
              <p:cNvPr id="193" name="Google Shape;193;p2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7" name="Google Shape;197;p2"/>
          <p:cNvGrpSpPr/>
          <p:nvPr/>
        </p:nvGrpSpPr>
        <p:grpSpPr>
          <a:xfrm>
            <a:off x="27325" y="1296075"/>
            <a:ext cx="18284356" cy="893898"/>
            <a:chOff x="0" y="-57150"/>
            <a:chExt cx="3021109" cy="532780"/>
          </a:xfrm>
        </p:grpSpPr>
        <p:sp>
          <p:nvSpPr>
            <p:cNvPr id="198" name="Google Shape;198;p2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p2"/>
          <p:cNvSpPr txBox="1"/>
          <p:nvPr/>
        </p:nvSpPr>
        <p:spPr>
          <a:xfrm>
            <a:off x="788542" y="1456223"/>
            <a:ext cx="10794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87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Overview of inSupply Health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"/>
          <p:cNvSpPr txBox="1"/>
          <p:nvPr/>
        </p:nvSpPr>
        <p:spPr>
          <a:xfrm>
            <a:off x="397654" y="2839263"/>
            <a:ext cx="16468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3535" lvl="1" marL="80167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•"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2"/>
          <p:cNvSpPr/>
          <p:nvPr/>
        </p:nvSpPr>
        <p:spPr>
          <a:xfrm>
            <a:off x="457200" y="2478225"/>
            <a:ext cx="17373600" cy="1416300"/>
          </a:xfrm>
          <a:prstGeom prst="rect">
            <a:avLst/>
          </a:prstGeom>
          <a:solidFill>
            <a:srgbClr val="EAE4DC"/>
          </a:solidFill>
          <a:ln cap="flat" cmpd="sng" w="12700">
            <a:solidFill>
              <a:srgbClr val="FFF8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2"/>
          <p:cNvSpPr txBox="1"/>
          <p:nvPr/>
        </p:nvSpPr>
        <p:spPr>
          <a:xfrm>
            <a:off x="657200" y="2437800"/>
            <a:ext cx="169737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300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  <a:t>Who We Are:</a:t>
            </a:r>
            <a:endParaRPr b="1" i="0" sz="2300" u="none" cap="none" strike="noStrike">
              <a:solidFill>
                <a:srgbClr val="55555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300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  <a:t>inSupply Health, an East African health advisory firm, pioneers innovative approaches for improving health access and outcomes through strengthening health systems and supply chains. </a:t>
            </a:r>
            <a:endParaRPr b="1" i="0" sz="2300" u="none" cap="none" strike="noStrike">
              <a:solidFill>
                <a:srgbClr val="55555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4" name="Google Shape;204;p2"/>
          <p:cNvGrpSpPr/>
          <p:nvPr/>
        </p:nvGrpSpPr>
        <p:grpSpPr>
          <a:xfrm>
            <a:off x="6178817" y="9869622"/>
            <a:ext cx="5937561" cy="417621"/>
            <a:chOff x="0" y="-38100"/>
            <a:chExt cx="784800" cy="55200"/>
          </a:xfrm>
        </p:grpSpPr>
        <p:sp>
          <p:nvSpPr>
            <p:cNvPr id="205" name="Google Shape;205;p2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206" name="Google Shape;206;p2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oogle Shape;207;p2"/>
          <p:cNvGrpSpPr/>
          <p:nvPr/>
        </p:nvGrpSpPr>
        <p:grpSpPr>
          <a:xfrm>
            <a:off x="0" y="9869622"/>
            <a:ext cx="5937561" cy="417621"/>
            <a:chOff x="0" y="-38100"/>
            <a:chExt cx="784800" cy="55200"/>
          </a:xfrm>
        </p:grpSpPr>
        <p:sp>
          <p:nvSpPr>
            <p:cNvPr id="208" name="Google Shape;208;p2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209" name="Google Shape;209;p2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" name="Google Shape;210;p2"/>
          <p:cNvGrpSpPr/>
          <p:nvPr/>
        </p:nvGrpSpPr>
        <p:grpSpPr>
          <a:xfrm>
            <a:off x="12350808" y="9869622"/>
            <a:ext cx="5937561" cy="417621"/>
            <a:chOff x="0" y="-38100"/>
            <a:chExt cx="784800" cy="55200"/>
          </a:xfrm>
        </p:grpSpPr>
        <p:sp>
          <p:nvSpPr>
            <p:cNvPr id="211" name="Google Shape;211;p2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212" name="Google Shape;212;p2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3" name="Google Shape;213;p2"/>
          <p:cNvGrpSpPr/>
          <p:nvPr/>
        </p:nvGrpSpPr>
        <p:grpSpPr>
          <a:xfrm>
            <a:off x="3545875" y="4300924"/>
            <a:ext cx="5186439" cy="5396508"/>
            <a:chOff x="470884" y="659902"/>
            <a:chExt cx="1474007" cy="1762125"/>
          </a:xfrm>
        </p:grpSpPr>
        <p:sp>
          <p:nvSpPr>
            <p:cNvPr id="214" name="Google Shape;214;p2"/>
            <p:cNvSpPr/>
            <p:nvPr/>
          </p:nvSpPr>
          <p:spPr>
            <a:xfrm>
              <a:off x="1380535" y="1954111"/>
              <a:ext cx="169069" cy="165497"/>
            </a:xfrm>
            <a:custGeom>
              <a:rect b="b" l="l" r="r" t="t"/>
              <a:pathLst>
                <a:path extrusionOk="0" h="73" w="74">
                  <a:moveTo>
                    <a:pt x="0" y="23"/>
                  </a:moveTo>
                  <a:cubicBezTo>
                    <a:pt x="2" y="23"/>
                    <a:pt x="3" y="24"/>
                    <a:pt x="4" y="23"/>
                  </a:cubicBezTo>
                  <a:cubicBezTo>
                    <a:pt x="5" y="23"/>
                    <a:pt x="6" y="25"/>
                    <a:pt x="6" y="25"/>
                  </a:cubicBezTo>
                  <a:cubicBezTo>
                    <a:pt x="7" y="26"/>
                    <a:pt x="9" y="24"/>
                    <a:pt x="10" y="24"/>
                  </a:cubicBezTo>
                  <a:cubicBezTo>
                    <a:pt x="11" y="24"/>
                    <a:pt x="12" y="25"/>
                    <a:pt x="13" y="25"/>
                  </a:cubicBezTo>
                  <a:cubicBezTo>
                    <a:pt x="16" y="27"/>
                    <a:pt x="17" y="24"/>
                    <a:pt x="19" y="22"/>
                  </a:cubicBezTo>
                  <a:cubicBezTo>
                    <a:pt x="20" y="20"/>
                    <a:pt x="22" y="17"/>
                    <a:pt x="24" y="15"/>
                  </a:cubicBezTo>
                  <a:cubicBezTo>
                    <a:pt x="24" y="14"/>
                    <a:pt x="25" y="14"/>
                    <a:pt x="26" y="13"/>
                  </a:cubicBezTo>
                  <a:cubicBezTo>
                    <a:pt x="27" y="12"/>
                    <a:pt x="29" y="11"/>
                    <a:pt x="30" y="11"/>
                  </a:cubicBezTo>
                  <a:cubicBezTo>
                    <a:pt x="34" y="9"/>
                    <a:pt x="34" y="9"/>
                    <a:pt x="34" y="5"/>
                  </a:cubicBezTo>
                  <a:cubicBezTo>
                    <a:pt x="34" y="4"/>
                    <a:pt x="37" y="2"/>
                    <a:pt x="39" y="1"/>
                  </a:cubicBezTo>
                  <a:cubicBezTo>
                    <a:pt x="40" y="0"/>
                    <a:pt x="42" y="0"/>
                    <a:pt x="43" y="0"/>
                  </a:cubicBezTo>
                  <a:cubicBezTo>
                    <a:pt x="45" y="0"/>
                    <a:pt x="47" y="0"/>
                    <a:pt x="49" y="0"/>
                  </a:cubicBezTo>
                  <a:cubicBezTo>
                    <a:pt x="49" y="3"/>
                    <a:pt x="49" y="4"/>
                    <a:pt x="53" y="4"/>
                  </a:cubicBezTo>
                  <a:cubicBezTo>
                    <a:pt x="55" y="4"/>
                    <a:pt x="57" y="4"/>
                    <a:pt x="59" y="5"/>
                  </a:cubicBezTo>
                  <a:cubicBezTo>
                    <a:pt x="60" y="6"/>
                    <a:pt x="63" y="8"/>
                    <a:pt x="65" y="8"/>
                  </a:cubicBezTo>
                  <a:cubicBezTo>
                    <a:pt x="67" y="9"/>
                    <a:pt x="70" y="9"/>
                    <a:pt x="70" y="10"/>
                  </a:cubicBezTo>
                  <a:cubicBezTo>
                    <a:pt x="71" y="11"/>
                    <a:pt x="72" y="12"/>
                    <a:pt x="73" y="11"/>
                  </a:cubicBezTo>
                  <a:cubicBezTo>
                    <a:pt x="73" y="13"/>
                    <a:pt x="72" y="14"/>
                    <a:pt x="72" y="16"/>
                  </a:cubicBezTo>
                  <a:cubicBezTo>
                    <a:pt x="73" y="18"/>
                    <a:pt x="72" y="19"/>
                    <a:pt x="73" y="21"/>
                  </a:cubicBezTo>
                  <a:cubicBezTo>
                    <a:pt x="73" y="23"/>
                    <a:pt x="72" y="25"/>
                    <a:pt x="72" y="27"/>
                  </a:cubicBezTo>
                  <a:cubicBezTo>
                    <a:pt x="73" y="28"/>
                    <a:pt x="74" y="29"/>
                    <a:pt x="72" y="30"/>
                  </a:cubicBezTo>
                  <a:cubicBezTo>
                    <a:pt x="71" y="31"/>
                    <a:pt x="72" y="33"/>
                    <a:pt x="72" y="33"/>
                  </a:cubicBezTo>
                  <a:cubicBezTo>
                    <a:pt x="70" y="34"/>
                    <a:pt x="70" y="34"/>
                    <a:pt x="70" y="35"/>
                  </a:cubicBezTo>
                  <a:cubicBezTo>
                    <a:pt x="69" y="36"/>
                    <a:pt x="71" y="36"/>
                    <a:pt x="71" y="37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1" y="39"/>
                    <a:pt x="70" y="39"/>
                    <a:pt x="70" y="40"/>
                  </a:cubicBezTo>
                  <a:cubicBezTo>
                    <a:pt x="70" y="41"/>
                    <a:pt x="71" y="43"/>
                    <a:pt x="71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5"/>
                    <a:pt x="72" y="46"/>
                    <a:pt x="71" y="48"/>
                  </a:cubicBezTo>
                  <a:cubicBezTo>
                    <a:pt x="70" y="49"/>
                    <a:pt x="70" y="52"/>
                    <a:pt x="68" y="53"/>
                  </a:cubicBezTo>
                  <a:cubicBezTo>
                    <a:pt x="66" y="54"/>
                    <a:pt x="67" y="55"/>
                    <a:pt x="67" y="56"/>
                  </a:cubicBezTo>
                  <a:cubicBezTo>
                    <a:pt x="67" y="58"/>
                    <a:pt x="65" y="59"/>
                    <a:pt x="67" y="61"/>
                  </a:cubicBezTo>
                  <a:cubicBezTo>
                    <a:pt x="65" y="60"/>
                    <a:pt x="58" y="70"/>
                    <a:pt x="57" y="71"/>
                  </a:cubicBezTo>
                  <a:cubicBezTo>
                    <a:pt x="56" y="71"/>
                    <a:pt x="55" y="73"/>
                    <a:pt x="55" y="73"/>
                  </a:cubicBezTo>
                  <a:cubicBezTo>
                    <a:pt x="54" y="71"/>
                    <a:pt x="50" y="72"/>
                    <a:pt x="48" y="72"/>
                  </a:cubicBezTo>
                  <a:cubicBezTo>
                    <a:pt x="46" y="72"/>
                    <a:pt x="44" y="71"/>
                    <a:pt x="42" y="70"/>
                  </a:cubicBezTo>
                  <a:cubicBezTo>
                    <a:pt x="39" y="69"/>
                    <a:pt x="37" y="70"/>
                    <a:pt x="37" y="70"/>
                  </a:cubicBezTo>
                  <a:cubicBezTo>
                    <a:pt x="36" y="69"/>
                    <a:pt x="36" y="69"/>
                    <a:pt x="35" y="69"/>
                  </a:cubicBezTo>
                  <a:cubicBezTo>
                    <a:pt x="34" y="68"/>
                    <a:pt x="35" y="67"/>
                    <a:pt x="34" y="66"/>
                  </a:cubicBezTo>
                  <a:cubicBezTo>
                    <a:pt x="33" y="64"/>
                    <a:pt x="26" y="65"/>
                    <a:pt x="25" y="63"/>
                  </a:cubicBezTo>
                  <a:cubicBezTo>
                    <a:pt x="24" y="60"/>
                    <a:pt x="22" y="58"/>
                    <a:pt x="22" y="55"/>
                  </a:cubicBezTo>
                  <a:cubicBezTo>
                    <a:pt x="24" y="52"/>
                    <a:pt x="22" y="51"/>
                    <a:pt x="19" y="52"/>
                  </a:cubicBezTo>
                  <a:cubicBezTo>
                    <a:pt x="19" y="49"/>
                    <a:pt x="18" y="47"/>
                    <a:pt x="15" y="46"/>
                  </a:cubicBezTo>
                  <a:cubicBezTo>
                    <a:pt x="13" y="46"/>
                    <a:pt x="10" y="43"/>
                    <a:pt x="8" y="41"/>
                  </a:cubicBezTo>
                  <a:cubicBezTo>
                    <a:pt x="6" y="38"/>
                    <a:pt x="6" y="34"/>
                    <a:pt x="4" y="31"/>
                  </a:cubicBezTo>
                  <a:cubicBezTo>
                    <a:pt x="3" y="30"/>
                    <a:pt x="0" y="25"/>
                    <a:pt x="0" y="23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1312669" y="1771946"/>
              <a:ext cx="252413" cy="245269"/>
            </a:xfrm>
            <a:custGeom>
              <a:rect b="b" l="l" r="r" t="t"/>
              <a:pathLst>
                <a:path extrusionOk="0" h="108" w="111">
                  <a:moveTo>
                    <a:pt x="0" y="86"/>
                  </a:moveTo>
                  <a:cubicBezTo>
                    <a:pt x="0" y="75"/>
                    <a:pt x="0" y="65"/>
                    <a:pt x="0" y="55"/>
                  </a:cubicBezTo>
                  <a:cubicBezTo>
                    <a:pt x="0" y="54"/>
                    <a:pt x="0" y="52"/>
                    <a:pt x="2" y="51"/>
                  </a:cubicBezTo>
                  <a:cubicBezTo>
                    <a:pt x="3" y="51"/>
                    <a:pt x="4" y="51"/>
                    <a:pt x="6" y="51"/>
                  </a:cubicBezTo>
                  <a:cubicBezTo>
                    <a:pt x="10" y="52"/>
                    <a:pt x="15" y="52"/>
                    <a:pt x="20" y="51"/>
                  </a:cubicBezTo>
                  <a:cubicBezTo>
                    <a:pt x="18" y="49"/>
                    <a:pt x="19" y="48"/>
                    <a:pt x="19" y="46"/>
                  </a:cubicBezTo>
                  <a:cubicBezTo>
                    <a:pt x="20" y="44"/>
                    <a:pt x="19" y="43"/>
                    <a:pt x="19" y="41"/>
                  </a:cubicBezTo>
                  <a:cubicBezTo>
                    <a:pt x="20" y="37"/>
                    <a:pt x="21" y="32"/>
                    <a:pt x="20" y="29"/>
                  </a:cubicBezTo>
                  <a:cubicBezTo>
                    <a:pt x="21" y="29"/>
                    <a:pt x="21" y="30"/>
                    <a:pt x="22" y="31"/>
                  </a:cubicBezTo>
                  <a:cubicBezTo>
                    <a:pt x="24" y="31"/>
                    <a:pt x="23" y="33"/>
                    <a:pt x="23" y="34"/>
                  </a:cubicBezTo>
                  <a:cubicBezTo>
                    <a:pt x="25" y="35"/>
                    <a:pt x="24" y="35"/>
                    <a:pt x="26" y="34"/>
                  </a:cubicBezTo>
                  <a:cubicBezTo>
                    <a:pt x="28" y="33"/>
                    <a:pt x="30" y="32"/>
                    <a:pt x="32" y="32"/>
                  </a:cubicBezTo>
                  <a:cubicBezTo>
                    <a:pt x="32" y="34"/>
                    <a:pt x="32" y="36"/>
                    <a:pt x="33" y="38"/>
                  </a:cubicBezTo>
                  <a:cubicBezTo>
                    <a:pt x="34" y="38"/>
                    <a:pt x="35" y="38"/>
                    <a:pt x="37" y="38"/>
                  </a:cubicBezTo>
                  <a:cubicBezTo>
                    <a:pt x="38" y="39"/>
                    <a:pt x="39" y="40"/>
                    <a:pt x="41" y="40"/>
                  </a:cubicBezTo>
                  <a:cubicBezTo>
                    <a:pt x="44" y="40"/>
                    <a:pt x="47" y="42"/>
                    <a:pt x="48" y="38"/>
                  </a:cubicBezTo>
                  <a:cubicBezTo>
                    <a:pt x="49" y="34"/>
                    <a:pt x="50" y="39"/>
                    <a:pt x="52" y="40"/>
                  </a:cubicBezTo>
                  <a:cubicBezTo>
                    <a:pt x="53" y="41"/>
                    <a:pt x="53" y="42"/>
                    <a:pt x="53" y="43"/>
                  </a:cubicBezTo>
                  <a:cubicBezTo>
                    <a:pt x="54" y="45"/>
                    <a:pt x="56" y="43"/>
                    <a:pt x="57" y="44"/>
                  </a:cubicBezTo>
                  <a:cubicBezTo>
                    <a:pt x="58" y="45"/>
                    <a:pt x="59" y="46"/>
                    <a:pt x="60" y="46"/>
                  </a:cubicBezTo>
                  <a:cubicBezTo>
                    <a:pt x="62" y="46"/>
                    <a:pt x="62" y="49"/>
                    <a:pt x="63" y="50"/>
                  </a:cubicBezTo>
                  <a:cubicBezTo>
                    <a:pt x="65" y="52"/>
                    <a:pt x="65" y="53"/>
                    <a:pt x="66" y="55"/>
                  </a:cubicBezTo>
                  <a:cubicBezTo>
                    <a:pt x="68" y="58"/>
                    <a:pt x="71" y="53"/>
                    <a:pt x="73" y="54"/>
                  </a:cubicBezTo>
                  <a:cubicBezTo>
                    <a:pt x="72" y="55"/>
                    <a:pt x="72" y="56"/>
                    <a:pt x="73" y="56"/>
                  </a:cubicBezTo>
                  <a:cubicBezTo>
                    <a:pt x="74" y="57"/>
                    <a:pt x="74" y="54"/>
                    <a:pt x="74" y="53"/>
                  </a:cubicBezTo>
                  <a:cubicBezTo>
                    <a:pt x="74" y="50"/>
                    <a:pt x="74" y="46"/>
                    <a:pt x="74" y="42"/>
                  </a:cubicBezTo>
                  <a:cubicBezTo>
                    <a:pt x="74" y="43"/>
                    <a:pt x="73" y="43"/>
                    <a:pt x="72" y="43"/>
                  </a:cubicBezTo>
                  <a:cubicBezTo>
                    <a:pt x="71" y="43"/>
                    <a:pt x="71" y="44"/>
                    <a:pt x="71" y="45"/>
                  </a:cubicBezTo>
                  <a:cubicBezTo>
                    <a:pt x="70" y="46"/>
                    <a:pt x="66" y="43"/>
                    <a:pt x="65" y="42"/>
                  </a:cubicBezTo>
                  <a:cubicBezTo>
                    <a:pt x="63" y="40"/>
                    <a:pt x="60" y="37"/>
                    <a:pt x="61" y="33"/>
                  </a:cubicBezTo>
                  <a:cubicBezTo>
                    <a:pt x="62" y="30"/>
                    <a:pt x="63" y="28"/>
                    <a:pt x="64" y="26"/>
                  </a:cubicBezTo>
                  <a:cubicBezTo>
                    <a:pt x="64" y="25"/>
                    <a:pt x="63" y="23"/>
                    <a:pt x="63" y="21"/>
                  </a:cubicBezTo>
                  <a:cubicBezTo>
                    <a:pt x="63" y="18"/>
                    <a:pt x="65" y="13"/>
                    <a:pt x="61" y="12"/>
                  </a:cubicBezTo>
                  <a:cubicBezTo>
                    <a:pt x="62" y="9"/>
                    <a:pt x="69" y="7"/>
                    <a:pt x="66" y="3"/>
                  </a:cubicBezTo>
                  <a:cubicBezTo>
                    <a:pt x="72" y="2"/>
                    <a:pt x="76" y="2"/>
                    <a:pt x="82" y="0"/>
                  </a:cubicBezTo>
                  <a:cubicBezTo>
                    <a:pt x="82" y="1"/>
                    <a:pt x="81" y="3"/>
                    <a:pt x="81" y="3"/>
                  </a:cubicBezTo>
                  <a:cubicBezTo>
                    <a:pt x="81" y="3"/>
                    <a:pt x="83" y="3"/>
                    <a:pt x="82" y="4"/>
                  </a:cubicBezTo>
                  <a:cubicBezTo>
                    <a:pt x="82" y="4"/>
                    <a:pt x="83" y="3"/>
                    <a:pt x="85" y="5"/>
                  </a:cubicBezTo>
                  <a:cubicBezTo>
                    <a:pt x="87" y="7"/>
                    <a:pt x="88" y="5"/>
                    <a:pt x="88" y="4"/>
                  </a:cubicBezTo>
                  <a:cubicBezTo>
                    <a:pt x="90" y="4"/>
                    <a:pt x="91" y="5"/>
                    <a:pt x="92" y="7"/>
                  </a:cubicBezTo>
                  <a:cubicBezTo>
                    <a:pt x="92" y="8"/>
                    <a:pt x="93" y="8"/>
                    <a:pt x="94" y="7"/>
                  </a:cubicBezTo>
                  <a:cubicBezTo>
                    <a:pt x="95" y="7"/>
                    <a:pt x="95" y="9"/>
                    <a:pt x="96" y="9"/>
                  </a:cubicBezTo>
                  <a:cubicBezTo>
                    <a:pt x="97" y="10"/>
                    <a:pt x="100" y="9"/>
                    <a:pt x="100" y="11"/>
                  </a:cubicBezTo>
                  <a:cubicBezTo>
                    <a:pt x="101" y="12"/>
                    <a:pt x="102" y="11"/>
                    <a:pt x="102" y="12"/>
                  </a:cubicBezTo>
                  <a:cubicBezTo>
                    <a:pt x="103" y="12"/>
                    <a:pt x="104" y="12"/>
                    <a:pt x="104" y="13"/>
                  </a:cubicBezTo>
                  <a:cubicBezTo>
                    <a:pt x="105" y="13"/>
                    <a:pt x="105" y="14"/>
                    <a:pt x="105" y="14"/>
                  </a:cubicBezTo>
                  <a:cubicBezTo>
                    <a:pt x="104" y="16"/>
                    <a:pt x="108" y="15"/>
                    <a:pt x="108" y="17"/>
                  </a:cubicBezTo>
                  <a:cubicBezTo>
                    <a:pt x="108" y="18"/>
                    <a:pt x="108" y="19"/>
                    <a:pt x="108" y="19"/>
                  </a:cubicBezTo>
                  <a:cubicBezTo>
                    <a:pt x="108" y="20"/>
                    <a:pt x="109" y="21"/>
                    <a:pt x="110" y="21"/>
                  </a:cubicBezTo>
                  <a:cubicBezTo>
                    <a:pt x="110" y="22"/>
                    <a:pt x="111" y="24"/>
                    <a:pt x="111" y="25"/>
                  </a:cubicBezTo>
                  <a:cubicBezTo>
                    <a:pt x="111" y="26"/>
                    <a:pt x="110" y="28"/>
                    <a:pt x="108" y="28"/>
                  </a:cubicBezTo>
                  <a:cubicBezTo>
                    <a:pt x="107" y="29"/>
                    <a:pt x="107" y="30"/>
                    <a:pt x="108" y="31"/>
                  </a:cubicBezTo>
                  <a:cubicBezTo>
                    <a:pt x="108" y="33"/>
                    <a:pt x="107" y="34"/>
                    <a:pt x="107" y="36"/>
                  </a:cubicBezTo>
                  <a:cubicBezTo>
                    <a:pt x="107" y="38"/>
                    <a:pt x="106" y="44"/>
                    <a:pt x="109" y="45"/>
                  </a:cubicBezTo>
                  <a:cubicBezTo>
                    <a:pt x="108" y="46"/>
                    <a:pt x="104" y="47"/>
                    <a:pt x="104" y="49"/>
                  </a:cubicBezTo>
                  <a:cubicBezTo>
                    <a:pt x="104" y="51"/>
                    <a:pt x="104" y="51"/>
                    <a:pt x="104" y="53"/>
                  </a:cubicBezTo>
                  <a:cubicBezTo>
                    <a:pt x="104" y="56"/>
                    <a:pt x="102" y="57"/>
                    <a:pt x="101" y="59"/>
                  </a:cubicBezTo>
                  <a:cubicBezTo>
                    <a:pt x="101" y="60"/>
                    <a:pt x="102" y="61"/>
                    <a:pt x="103" y="62"/>
                  </a:cubicBezTo>
                  <a:cubicBezTo>
                    <a:pt x="104" y="62"/>
                    <a:pt x="105" y="62"/>
                    <a:pt x="105" y="63"/>
                  </a:cubicBezTo>
                  <a:cubicBezTo>
                    <a:pt x="96" y="67"/>
                    <a:pt x="87" y="69"/>
                    <a:pt x="78" y="73"/>
                  </a:cubicBezTo>
                  <a:cubicBezTo>
                    <a:pt x="77" y="74"/>
                    <a:pt x="80" y="78"/>
                    <a:pt x="79" y="80"/>
                  </a:cubicBezTo>
                  <a:cubicBezTo>
                    <a:pt x="78" y="80"/>
                    <a:pt x="76" y="80"/>
                    <a:pt x="75" y="80"/>
                  </a:cubicBezTo>
                  <a:cubicBezTo>
                    <a:pt x="73" y="79"/>
                    <a:pt x="71" y="80"/>
                    <a:pt x="70" y="81"/>
                  </a:cubicBezTo>
                  <a:cubicBezTo>
                    <a:pt x="68" y="82"/>
                    <a:pt x="65" y="83"/>
                    <a:pt x="64" y="85"/>
                  </a:cubicBezTo>
                  <a:cubicBezTo>
                    <a:pt x="64" y="86"/>
                    <a:pt x="64" y="88"/>
                    <a:pt x="64" y="89"/>
                  </a:cubicBezTo>
                  <a:cubicBezTo>
                    <a:pt x="63" y="90"/>
                    <a:pt x="61" y="90"/>
                    <a:pt x="60" y="91"/>
                  </a:cubicBezTo>
                  <a:cubicBezTo>
                    <a:pt x="58" y="92"/>
                    <a:pt x="55" y="94"/>
                    <a:pt x="53" y="96"/>
                  </a:cubicBezTo>
                  <a:cubicBezTo>
                    <a:pt x="52" y="98"/>
                    <a:pt x="47" y="108"/>
                    <a:pt x="43" y="105"/>
                  </a:cubicBezTo>
                  <a:cubicBezTo>
                    <a:pt x="42" y="105"/>
                    <a:pt x="41" y="105"/>
                    <a:pt x="40" y="104"/>
                  </a:cubicBezTo>
                  <a:cubicBezTo>
                    <a:pt x="39" y="104"/>
                    <a:pt x="38" y="106"/>
                    <a:pt x="36" y="105"/>
                  </a:cubicBezTo>
                  <a:cubicBezTo>
                    <a:pt x="36" y="105"/>
                    <a:pt x="35" y="103"/>
                    <a:pt x="34" y="103"/>
                  </a:cubicBezTo>
                  <a:cubicBezTo>
                    <a:pt x="34" y="103"/>
                    <a:pt x="31" y="104"/>
                    <a:pt x="30" y="103"/>
                  </a:cubicBezTo>
                  <a:cubicBezTo>
                    <a:pt x="28" y="101"/>
                    <a:pt x="28" y="100"/>
                    <a:pt x="26" y="100"/>
                  </a:cubicBezTo>
                  <a:cubicBezTo>
                    <a:pt x="25" y="100"/>
                    <a:pt x="24" y="101"/>
                    <a:pt x="22" y="100"/>
                  </a:cubicBezTo>
                  <a:cubicBezTo>
                    <a:pt x="20" y="99"/>
                    <a:pt x="19" y="100"/>
                    <a:pt x="17" y="100"/>
                  </a:cubicBezTo>
                  <a:cubicBezTo>
                    <a:pt x="16" y="100"/>
                    <a:pt x="14" y="101"/>
                    <a:pt x="13" y="101"/>
                  </a:cubicBezTo>
                  <a:cubicBezTo>
                    <a:pt x="10" y="100"/>
                    <a:pt x="8" y="96"/>
                    <a:pt x="6" y="94"/>
                  </a:cubicBezTo>
                  <a:cubicBezTo>
                    <a:pt x="5" y="92"/>
                    <a:pt x="4" y="91"/>
                    <a:pt x="2" y="90"/>
                  </a:cubicBezTo>
                  <a:cubicBezTo>
                    <a:pt x="1" y="89"/>
                    <a:pt x="1" y="87"/>
                    <a:pt x="0" y="86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482803" y="893264"/>
              <a:ext cx="185738" cy="171450"/>
            </a:xfrm>
            <a:custGeom>
              <a:rect b="b" l="l" r="r" t="t"/>
              <a:pathLst>
                <a:path extrusionOk="0" h="75" w="82">
                  <a:moveTo>
                    <a:pt x="1" y="75"/>
                  </a:moveTo>
                  <a:cubicBezTo>
                    <a:pt x="0" y="73"/>
                    <a:pt x="2" y="68"/>
                    <a:pt x="2" y="65"/>
                  </a:cubicBezTo>
                  <a:cubicBezTo>
                    <a:pt x="3" y="64"/>
                    <a:pt x="3" y="62"/>
                    <a:pt x="4" y="60"/>
                  </a:cubicBezTo>
                  <a:cubicBezTo>
                    <a:pt x="5" y="58"/>
                    <a:pt x="8" y="58"/>
                    <a:pt x="8" y="56"/>
                  </a:cubicBezTo>
                  <a:cubicBezTo>
                    <a:pt x="9" y="55"/>
                    <a:pt x="9" y="53"/>
                    <a:pt x="10" y="52"/>
                  </a:cubicBezTo>
                  <a:cubicBezTo>
                    <a:pt x="11" y="52"/>
                    <a:pt x="10" y="50"/>
                    <a:pt x="11" y="49"/>
                  </a:cubicBezTo>
                  <a:cubicBezTo>
                    <a:pt x="12" y="48"/>
                    <a:pt x="15" y="44"/>
                    <a:pt x="14" y="42"/>
                  </a:cubicBezTo>
                  <a:cubicBezTo>
                    <a:pt x="13" y="43"/>
                    <a:pt x="13" y="43"/>
                    <a:pt x="13" y="44"/>
                  </a:cubicBezTo>
                  <a:cubicBezTo>
                    <a:pt x="14" y="40"/>
                    <a:pt x="18" y="38"/>
                    <a:pt x="21" y="35"/>
                  </a:cubicBezTo>
                  <a:cubicBezTo>
                    <a:pt x="24" y="32"/>
                    <a:pt x="23" y="28"/>
                    <a:pt x="25" y="24"/>
                  </a:cubicBezTo>
                  <a:cubicBezTo>
                    <a:pt x="26" y="20"/>
                    <a:pt x="27" y="17"/>
                    <a:pt x="31" y="15"/>
                  </a:cubicBezTo>
                  <a:cubicBezTo>
                    <a:pt x="34" y="13"/>
                    <a:pt x="36" y="11"/>
                    <a:pt x="38" y="7"/>
                  </a:cubicBezTo>
                  <a:cubicBezTo>
                    <a:pt x="39" y="4"/>
                    <a:pt x="41" y="0"/>
                    <a:pt x="40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7" y="48"/>
                    <a:pt x="45" y="48"/>
                    <a:pt x="43" y="49"/>
                  </a:cubicBezTo>
                  <a:cubicBezTo>
                    <a:pt x="40" y="51"/>
                    <a:pt x="39" y="53"/>
                    <a:pt x="39" y="56"/>
                  </a:cubicBezTo>
                  <a:cubicBezTo>
                    <a:pt x="39" y="58"/>
                    <a:pt x="40" y="68"/>
                    <a:pt x="38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1" y="69"/>
                    <a:pt x="1" y="73"/>
                    <a:pt x="1" y="75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1478166" y="1469527"/>
              <a:ext cx="121444" cy="138113"/>
            </a:xfrm>
            <a:custGeom>
              <a:rect b="b" l="l" r="r" t="t"/>
              <a:pathLst>
                <a:path extrusionOk="0" h="61" w="53">
                  <a:moveTo>
                    <a:pt x="0" y="57"/>
                  </a:moveTo>
                  <a:cubicBezTo>
                    <a:pt x="1" y="56"/>
                    <a:pt x="1" y="53"/>
                    <a:pt x="1" y="52"/>
                  </a:cubicBezTo>
                  <a:cubicBezTo>
                    <a:pt x="1" y="49"/>
                    <a:pt x="1" y="47"/>
                    <a:pt x="2" y="45"/>
                  </a:cubicBezTo>
                  <a:cubicBezTo>
                    <a:pt x="2" y="42"/>
                    <a:pt x="4" y="41"/>
                    <a:pt x="4" y="39"/>
                  </a:cubicBezTo>
                  <a:cubicBezTo>
                    <a:pt x="4" y="38"/>
                    <a:pt x="4" y="37"/>
                    <a:pt x="4" y="37"/>
                  </a:cubicBezTo>
                  <a:cubicBezTo>
                    <a:pt x="4" y="35"/>
                    <a:pt x="6" y="36"/>
                    <a:pt x="6" y="35"/>
                  </a:cubicBezTo>
                  <a:cubicBezTo>
                    <a:pt x="8" y="32"/>
                    <a:pt x="11" y="29"/>
                    <a:pt x="14" y="27"/>
                  </a:cubicBezTo>
                  <a:cubicBezTo>
                    <a:pt x="15" y="26"/>
                    <a:pt x="16" y="24"/>
                    <a:pt x="17" y="22"/>
                  </a:cubicBezTo>
                  <a:cubicBezTo>
                    <a:pt x="17" y="21"/>
                    <a:pt x="15" y="20"/>
                    <a:pt x="14" y="20"/>
                  </a:cubicBezTo>
                  <a:cubicBezTo>
                    <a:pt x="13" y="19"/>
                    <a:pt x="12" y="20"/>
                    <a:pt x="12" y="19"/>
                  </a:cubicBezTo>
                  <a:cubicBezTo>
                    <a:pt x="11" y="18"/>
                    <a:pt x="12" y="17"/>
                    <a:pt x="12" y="16"/>
                  </a:cubicBezTo>
                  <a:cubicBezTo>
                    <a:pt x="12" y="14"/>
                    <a:pt x="11" y="11"/>
                    <a:pt x="13" y="9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3" y="6"/>
                    <a:pt x="13" y="6"/>
                    <a:pt x="14" y="5"/>
                  </a:cubicBezTo>
                  <a:cubicBezTo>
                    <a:pt x="15" y="5"/>
                    <a:pt x="15" y="4"/>
                    <a:pt x="16" y="4"/>
                  </a:cubicBezTo>
                  <a:cubicBezTo>
                    <a:pt x="17" y="4"/>
                    <a:pt x="18" y="6"/>
                    <a:pt x="19" y="6"/>
                  </a:cubicBezTo>
                  <a:cubicBezTo>
                    <a:pt x="20" y="5"/>
                    <a:pt x="21" y="4"/>
                    <a:pt x="22" y="5"/>
                  </a:cubicBezTo>
                  <a:cubicBezTo>
                    <a:pt x="23" y="6"/>
                    <a:pt x="23" y="7"/>
                    <a:pt x="25" y="7"/>
                  </a:cubicBezTo>
                  <a:cubicBezTo>
                    <a:pt x="24" y="6"/>
                    <a:pt x="27" y="5"/>
                    <a:pt x="28" y="5"/>
                  </a:cubicBezTo>
                  <a:cubicBezTo>
                    <a:pt x="30" y="5"/>
                    <a:pt x="31" y="3"/>
                    <a:pt x="33" y="4"/>
                  </a:cubicBezTo>
                  <a:cubicBezTo>
                    <a:pt x="35" y="4"/>
                    <a:pt x="36" y="6"/>
                    <a:pt x="38" y="4"/>
                  </a:cubicBezTo>
                  <a:cubicBezTo>
                    <a:pt x="40" y="3"/>
                    <a:pt x="41" y="1"/>
                    <a:pt x="42" y="0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5" y="3"/>
                    <a:pt x="44" y="4"/>
                    <a:pt x="45" y="5"/>
                  </a:cubicBezTo>
                  <a:cubicBezTo>
                    <a:pt x="46" y="5"/>
                    <a:pt x="47" y="5"/>
                    <a:pt x="46" y="7"/>
                  </a:cubicBezTo>
                  <a:cubicBezTo>
                    <a:pt x="46" y="10"/>
                    <a:pt x="48" y="12"/>
                    <a:pt x="49" y="15"/>
                  </a:cubicBezTo>
                  <a:cubicBezTo>
                    <a:pt x="49" y="16"/>
                    <a:pt x="51" y="17"/>
                    <a:pt x="51" y="18"/>
                  </a:cubicBezTo>
                  <a:cubicBezTo>
                    <a:pt x="51" y="19"/>
                    <a:pt x="52" y="21"/>
                    <a:pt x="52" y="22"/>
                  </a:cubicBezTo>
                  <a:cubicBezTo>
                    <a:pt x="53" y="23"/>
                    <a:pt x="52" y="26"/>
                    <a:pt x="51" y="28"/>
                  </a:cubicBezTo>
                  <a:cubicBezTo>
                    <a:pt x="51" y="29"/>
                    <a:pt x="50" y="29"/>
                    <a:pt x="50" y="31"/>
                  </a:cubicBezTo>
                  <a:cubicBezTo>
                    <a:pt x="50" y="32"/>
                    <a:pt x="49" y="32"/>
                    <a:pt x="48" y="33"/>
                  </a:cubicBezTo>
                  <a:cubicBezTo>
                    <a:pt x="47" y="34"/>
                    <a:pt x="47" y="35"/>
                    <a:pt x="46" y="37"/>
                  </a:cubicBezTo>
                  <a:cubicBezTo>
                    <a:pt x="45" y="38"/>
                    <a:pt x="44" y="38"/>
                    <a:pt x="44" y="39"/>
                  </a:cubicBezTo>
                  <a:cubicBezTo>
                    <a:pt x="43" y="41"/>
                    <a:pt x="43" y="42"/>
                    <a:pt x="42" y="43"/>
                  </a:cubicBezTo>
                  <a:cubicBezTo>
                    <a:pt x="41" y="43"/>
                    <a:pt x="39" y="44"/>
                    <a:pt x="40" y="42"/>
                  </a:cubicBezTo>
                  <a:cubicBezTo>
                    <a:pt x="38" y="42"/>
                    <a:pt x="39" y="43"/>
                    <a:pt x="38" y="43"/>
                  </a:cubicBezTo>
                  <a:cubicBezTo>
                    <a:pt x="36" y="43"/>
                    <a:pt x="36" y="42"/>
                    <a:pt x="37" y="42"/>
                  </a:cubicBezTo>
                  <a:cubicBezTo>
                    <a:pt x="37" y="41"/>
                    <a:pt x="36" y="40"/>
                    <a:pt x="36" y="40"/>
                  </a:cubicBezTo>
                  <a:cubicBezTo>
                    <a:pt x="35" y="40"/>
                    <a:pt x="36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5" y="43"/>
                    <a:pt x="33" y="43"/>
                  </a:cubicBezTo>
                  <a:cubicBezTo>
                    <a:pt x="34" y="45"/>
                    <a:pt x="30" y="44"/>
                    <a:pt x="30" y="4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8" y="46"/>
                    <a:pt x="27" y="44"/>
                    <a:pt x="27" y="44"/>
                  </a:cubicBezTo>
                  <a:cubicBezTo>
                    <a:pt x="27" y="45"/>
                    <a:pt x="26" y="45"/>
                    <a:pt x="25" y="45"/>
                  </a:cubicBezTo>
                  <a:cubicBezTo>
                    <a:pt x="24" y="46"/>
                    <a:pt x="23" y="46"/>
                    <a:pt x="23" y="46"/>
                  </a:cubicBezTo>
                  <a:cubicBezTo>
                    <a:pt x="24" y="50"/>
                    <a:pt x="21" y="50"/>
                    <a:pt x="21" y="52"/>
                  </a:cubicBezTo>
                  <a:cubicBezTo>
                    <a:pt x="21" y="54"/>
                    <a:pt x="21" y="55"/>
                    <a:pt x="22" y="56"/>
                  </a:cubicBezTo>
                  <a:cubicBezTo>
                    <a:pt x="13" y="56"/>
                    <a:pt x="24" y="56"/>
                    <a:pt x="15" y="56"/>
                  </a:cubicBezTo>
                  <a:cubicBezTo>
                    <a:pt x="12" y="55"/>
                    <a:pt x="8" y="56"/>
                    <a:pt x="6" y="58"/>
                  </a:cubicBezTo>
                  <a:cubicBezTo>
                    <a:pt x="6" y="59"/>
                    <a:pt x="5" y="61"/>
                    <a:pt x="4" y="60"/>
                  </a:cubicBezTo>
                  <a:cubicBezTo>
                    <a:pt x="3" y="60"/>
                    <a:pt x="3" y="59"/>
                    <a:pt x="3" y="59"/>
                  </a:cubicBezTo>
                  <a:cubicBezTo>
                    <a:pt x="2" y="59"/>
                    <a:pt x="0" y="60"/>
                    <a:pt x="0" y="61"/>
                  </a:cubicBezTo>
                  <a:cubicBezTo>
                    <a:pt x="0" y="60"/>
                    <a:pt x="1" y="58"/>
                    <a:pt x="0" y="57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1005488" y="659902"/>
              <a:ext cx="86916" cy="175022"/>
            </a:xfrm>
            <a:custGeom>
              <a:rect b="b" l="l" r="r" t="t"/>
              <a:pathLst>
                <a:path extrusionOk="0" h="77" w="38">
                  <a:moveTo>
                    <a:pt x="0" y="36"/>
                  </a:moveTo>
                  <a:cubicBezTo>
                    <a:pt x="1" y="34"/>
                    <a:pt x="2" y="34"/>
                    <a:pt x="2" y="34"/>
                  </a:cubicBezTo>
                  <a:cubicBezTo>
                    <a:pt x="4" y="33"/>
                    <a:pt x="4" y="32"/>
                    <a:pt x="5" y="31"/>
                  </a:cubicBezTo>
                  <a:cubicBezTo>
                    <a:pt x="6" y="30"/>
                    <a:pt x="7" y="29"/>
                    <a:pt x="7" y="27"/>
                  </a:cubicBezTo>
                  <a:cubicBezTo>
                    <a:pt x="8" y="25"/>
                    <a:pt x="8" y="22"/>
                    <a:pt x="8" y="20"/>
                  </a:cubicBezTo>
                  <a:cubicBezTo>
                    <a:pt x="8" y="18"/>
                    <a:pt x="7" y="17"/>
                    <a:pt x="7" y="15"/>
                  </a:cubicBezTo>
                  <a:cubicBezTo>
                    <a:pt x="8" y="13"/>
                    <a:pt x="10" y="10"/>
                    <a:pt x="7" y="9"/>
                  </a:cubicBezTo>
                  <a:cubicBezTo>
                    <a:pt x="8" y="8"/>
                    <a:pt x="9" y="8"/>
                    <a:pt x="10" y="6"/>
                  </a:cubicBezTo>
                  <a:cubicBezTo>
                    <a:pt x="11" y="6"/>
                    <a:pt x="10" y="5"/>
                    <a:pt x="11" y="4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4" y="2"/>
                    <a:pt x="16" y="2"/>
                    <a:pt x="18" y="1"/>
                  </a:cubicBezTo>
                  <a:cubicBezTo>
                    <a:pt x="19" y="1"/>
                    <a:pt x="20" y="0"/>
                    <a:pt x="21" y="1"/>
                  </a:cubicBezTo>
                  <a:cubicBezTo>
                    <a:pt x="22" y="1"/>
                    <a:pt x="21" y="2"/>
                    <a:pt x="21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3" y="2"/>
                    <a:pt x="24" y="1"/>
                    <a:pt x="25" y="3"/>
                  </a:cubicBezTo>
                  <a:cubicBezTo>
                    <a:pt x="25" y="4"/>
                    <a:pt x="24" y="4"/>
                    <a:pt x="25" y="4"/>
                  </a:cubicBezTo>
                  <a:cubicBezTo>
                    <a:pt x="26" y="5"/>
                    <a:pt x="26" y="6"/>
                    <a:pt x="25" y="6"/>
                  </a:cubicBezTo>
                  <a:cubicBezTo>
                    <a:pt x="25" y="6"/>
                    <a:pt x="26" y="7"/>
                    <a:pt x="27" y="7"/>
                  </a:cubicBezTo>
                  <a:cubicBezTo>
                    <a:pt x="28" y="6"/>
                    <a:pt x="29" y="5"/>
                    <a:pt x="29" y="5"/>
                  </a:cubicBezTo>
                  <a:cubicBezTo>
                    <a:pt x="30" y="4"/>
                    <a:pt x="31" y="3"/>
                    <a:pt x="31" y="4"/>
                  </a:cubicBezTo>
                  <a:cubicBezTo>
                    <a:pt x="33" y="4"/>
                    <a:pt x="32" y="5"/>
                    <a:pt x="32" y="6"/>
                  </a:cubicBezTo>
                  <a:cubicBezTo>
                    <a:pt x="31" y="8"/>
                    <a:pt x="27" y="10"/>
                    <a:pt x="27" y="13"/>
                  </a:cubicBezTo>
                  <a:cubicBezTo>
                    <a:pt x="27" y="14"/>
                    <a:pt x="28" y="16"/>
                    <a:pt x="29" y="17"/>
                  </a:cubicBezTo>
                  <a:cubicBezTo>
                    <a:pt x="32" y="19"/>
                    <a:pt x="32" y="19"/>
                    <a:pt x="32" y="21"/>
                  </a:cubicBezTo>
                  <a:cubicBezTo>
                    <a:pt x="33" y="25"/>
                    <a:pt x="30" y="28"/>
                    <a:pt x="28" y="30"/>
                  </a:cubicBezTo>
                  <a:cubicBezTo>
                    <a:pt x="25" y="32"/>
                    <a:pt x="21" y="33"/>
                    <a:pt x="24" y="37"/>
                  </a:cubicBezTo>
                  <a:cubicBezTo>
                    <a:pt x="24" y="38"/>
                    <a:pt x="25" y="39"/>
                    <a:pt x="26" y="40"/>
                  </a:cubicBezTo>
                  <a:cubicBezTo>
                    <a:pt x="27" y="40"/>
                    <a:pt x="28" y="39"/>
                    <a:pt x="29" y="40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1" y="40"/>
                    <a:pt x="32" y="40"/>
                  </a:cubicBezTo>
                  <a:cubicBezTo>
                    <a:pt x="33" y="41"/>
                    <a:pt x="32" y="41"/>
                    <a:pt x="33" y="42"/>
                  </a:cubicBezTo>
                  <a:cubicBezTo>
                    <a:pt x="33" y="43"/>
                    <a:pt x="35" y="44"/>
                    <a:pt x="33" y="44"/>
                  </a:cubicBezTo>
                  <a:cubicBezTo>
                    <a:pt x="34" y="45"/>
                    <a:pt x="36" y="44"/>
                    <a:pt x="36" y="45"/>
                  </a:cubicBezTo>
                  <a:cubicBezTo>
                    <a:pt x="37" y="46"/>
                    <a:pt x="36" y="49"/>
                    <a:pt x="36" y="50"/>
                  </a:cubicBezTo>
                  <a:cubicBezTo>
                    <a:pt x="36" y="52"/>
                    <a:pt x="38" y="53"/>
                    <a:pt x="36" y="54"/>
                  </a:cubicBezTo>
                  <a:cubicBezTo>
                    <a:pt x="34" y="55"/>
                    <a:pt x="30" y="56"/>
                    <a:pt x="29" y="58"/>
                  </a:cubicBezTo>
                  <a:cubicBezTo>
                    <a:pt x="28" y="58"/>
                    <a:pt x="28" y="60"/>
                    <a:pt x="27" y="60"/>
                  </a:cubicBezTo>
                  <a:cubicBezTo>
                    <a:pt x="25" y="61"/>
                    <a:pt x="23" y="62"/>
                    <a:pt x="24" y="65"/>
                  </a:cubicBezTo>
                  <a:cubicBezTo>
                    <a:pt x="25" y="67"/>
                    <a:pt x="26" y="69"/>
                    <a:pt x="24" y="71"/>
                  </a:cubicBezTo>
                  <a:cubicBezTo>
                    <a:pt x="23" y="74"/>
                    <a:pt x="21" y="75"/>
                    <a:pt x="19" y="77"/>
                  </a:cubicBezTo>
                  <a:cubicBezTo>
                    <a:pt x="18" y="72"/>
                    <a:pt x="17" y="68"/>
                    <a:pt x="16" y="63"/>
                  </a:cubicBezTo>
                  <a:cubicBezTo>
                    <a:pt x="15" y="59"/>
                    <a:pt x="14" y="56"/>
                    <a:pt x="10" y="54"/>
                  </a:cubicBezTo>
                  <a:cubicBezTo>
                    <a:pt x="9" y="53"/>
                    <a:pt x="8" y="52"/>
                    <a:pt x="7" y="50"/>
                  </a:cubicBezTo>
                  <a:cubicBezTo>
                    <a:pt x="7" y="48"/>
                    <a:pt x="6" y="47"/>
                    <a:pt x="5" y="46"/>
                  </a:cubicBezTo>
                  <a:cubicBezTo>
                    <a:pt x="4" y="45"/>
                    <a:pt x="3" y="45"/>
                    <a:pt x="2" y="44"/>
                  </a:cubicBezTo>
                  <a:cubicBezTo>
                    <a:pt x="2" y="43"/>
                    <a:pt x="2" y="42"/>
                    <a:pt x="2" y="41"/>
                  </a:cubicBezTo>
                  <a:cubicBezTo>
                    <a:pt x="0" y="39"/>
                    <a:pt x="0" y="37"/>
                    <a:pt x="0" y="36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839992" y="1298077"/>
              <a:ext cx="40481" cy="123825"/>
            </a:xfrm>
            <a:custGeom>
              <a:rect b="b" l="l" r="r" t="t"/>
              <a:pathLst>
                <a:path extrusionOk="0" h="54" w="18">
                  <a:moveTo>
                    <a:pt x="0" y="0"/>
                  </a:moveTo>
                  <a:cubicBezTo>
                    <a:pt x="2" y="1"/>
                    <a:pt x="4" y="1"/>
                    <a:pt x="6" y="2"/>
                  </a:cubicBezTo>
                  <a:cubicBezTo>
                    <a:pt x="7" y="3"/>
                    <a:pt x="9" y="2"/>
                    <a:pt x="10" y="2"/>
                  </a:cubicBezTo>
                  <a:cubicBezTo>
                    <a:pt x="10" y="4"/>
                    <a:pt x="8" y="7"/>
                    <a:pt x="10" y="9"/>
                  </a:cubicBezTo>
                  <a:cubicBezTo>
                    <a:pt x="11" y="10"/>
                    <a:pt x="14" y="12"/>
                    <a:pt x="14" y="13"/>
                  </a:cubicBezTo>
                  <a:cubicBezTo>
                    <a:pt x="14" y="15"/>
                    <a:pt x="14" y="18"/>
                    <a:pt x="15" y="20"/>
                  </a:cubicBezTo>
                  <a:cubicBezTo>
                    <a:pt x="16" y="22"/>
                    <a:pt x="17" y="24"/>
                    <a:pt x="17" y="27"/>
                  </a:cubicBezTo>
                  <a:cubicBezTo>
                    <a:pt x="17" y="32"/>
                    <a:pt x="17" y="36"/>
                    <a:pt x="17" y="41"/>
                  </a:cubicBezTo>
                  <a:cubicBezTo>
                    <a:pt x="17" y="42"/>
                    <a:pt x="17" y="45"/>
                    <a:pt x="16" y="45"/>
                  </a:cubicBezTo>
                  <a:cubicBezTo>
                    <a:pt x="16" y="46"/>
                    <a:pt x="16" y="48"/>
                    <a:pt x="17" y="49"/>
                  </a:cubicBezTo>
                  <a:cubicBezTo>
                    <a:pt x="17" y="50"/>
                    <a:pt x="18" y="51"/>
                    <a:pt x="18" y="53"/>
                  </a:cubicBezTo>
                  <a:cubicBezTo>
                    <a:pt x="16" y="53"/>
                    <a:pt x="14" y="54"/>
                    <a:pt x="12" y="54"/>
                  </a:cubicBezTo>
                  <a:cubicBezTo>
                    <a:pt x="12" y="54"/>
                    <a:pt x="10" y="52"/>
                    <a:pt x="10" y="52"/>
                  </a:cubicBezTo>
                  <a:cubicBezTo>
                    <a:pt x="8" y="51"/>
                    <a:pt x="7" y="50"/>
                    <a:pt x="6" y="48"/>
                  </a:cubicBezTo>
                  <a:cubicBezTo>
                    <a:pt x="5" y="46"/>
                    <a:pt x="7" y="44"/>
                    <a:pt x="7" y="42"/>
                  </a:cubicBezTo>
                  <a:cubicBezTo>
                    <a:pt x="7" y="41"/>
                    <a:pt x="6" y="41"/>
                    <a:pt x="6" y="39"/>
                  </a:cubicBezTo>
                  <a:cubicBezTo>
                    <a:pt x="6" y="38"/>
                    <a:pt x="7" y="37"/>
                    <a:pt x="7" y="35"/>
                  </a:cubicBezTo>
                  <a:cubicBezTo>
                    <a:pt x="7" y="34"/>
                    <a:pt x="7" y="33"/>
                    <a:pt x="7" y="32"/>
                  </a:cubicBezTo>
                  <a:cubicBezTo>
                    <a:pt x="7" y="31"/>
                    <a:pt x="8" y="31"/>
                    <a:pt x="8" y="30"/>
                  </a:cubicBezTo>
                  <a:cubicBezTo>
                    <a:pt x="7" y="28"/>
                    <a:pt x="6" y="28"/>
                    <a:pt x="5" y="26"/>
                  </a:cubicBezTo>
                  <a:cubicBezTo>
                    <a:pt x="7" y="26"/>
                    <a:pt x="6" y="23"/>
                    <a:pt x="6" y="21"/>
                  </a:cubicBezTo>
                  <a:cubicBezTo>
                    <a:pt x="7" y="21"/>
                    <a:pt x="7" y="20"/>
                    <a:pt x="6" y="19"/>
                  </a:cubicBezTo>
                  <a:cubicBezTo>
                    <a:pt x="6" y="17"/>
                    <a:pt x="5" y="19"/>
                    <a:pt x="3" y="19"/>
                  </a:cubicBezTo>
                  <a:cubicBezTo>
                    <a:pt x="4" y="18"/>
                    <a:pt x="3" y="17"/>
                    <a:pt x="5" y="17"/>
                  </a:cubicBezTo>
                  <a:cubicBezTo>
                    <a:pt x="5" y="16"/>
                    <a:pt x="6" y="13"/>
                    <a:pt x="5" y="12"/>
                  </a:cubicBezTo>
                  <a:cubicBezTo>
                    <a:pt x="4" y="10"/>
                    <a:pt x="6" y="10"/>
                    <a:pt x="4" y="8"/>
                  </a:cubicBezTo>
                  <a:cubicBezTo>
                    <a:pt x="2" y="8"/>
                    <a:pt x="1" y="6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0" name="Google Shape;220;p2"/>
            <p:cNvGrpSpPr/>
            <p:nvPr/>
          </p:nvGrpSpPr>
          <p:grpSpPr>
            <a:xfrm>
              <a:off x="1478158" y="1594540"/>
              <a:ext cx="234554" cy="265510"/>
              <a:chOff x="4876800" y="2863850"/>
              <a:chExt cx="312738" cy="354013"/>
            </a:xfrm>
          </p:grpSpPr>
          <p:sp>
            <p:nvSpPr>
              <p:cNvPr id="221" name="Google Shape;221;p2"/>
              <p:cNvSpPr/>
              <p:nvPr/>
            </p:nvSpPr>
            <p:spPr>
              <a:xfrm>
                <a:off x="5153025" y="3021013"/>
                <a:ext cx="12700" cy="23813"/>
              </a:xfrm>
              <a:custGeom>
                <a:rect b="b" l="l" r="r" t="t"/>
                <a:pathLst>
                  <a:path extrusionOk="0" h="8" w="4">
                    <a:moveTo>
                      <a:pt x="0" y="3"/>
                    </a:moveTo>
                    <a:cubicBezTo>
                      <a:pt x="0" y="5"/>
                      <a:pt x="1" y="6"/>
                      <a:pt x="2" y="7"/>
                    </a:cubicBezTo>
                    <a:cubicBezTo>
                      <a:pt x="4" y="8"/>
                      <a:pt x="4" y="3"/>
                      <a:pt x="2" y="4"/>
                    </a:cubicBezTo>
                    <a:cubicBezTo>
                      <a:pt x="2" y="3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3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5162550" y="2994025"/>
                <a:ext cx="12700" cy="17463"/>
              </a:xfrm>
              <a:custGeom>
                <a:rect b="b" l="l" r="r" t="t"/>
                <a:pathLst>
                  <a:path extrusionOk="0" h="6" w="4">
                    <a:moveTo>
                      <a:pt x="2" y="1"/>
                    </a:moveTo>
                    <a:cubicBezTo>
                      <a:pt x="2" y="2"/>
                      <a:pt x="3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4"/>
                      <a:pt x="2" y="6"/>
                      <a:pt x="3" y="4"/>
                    </a:cubicBezTo>
                    <a:cubicBezTo>
                      <a:pt x="4" y="2"/>
                      <a:pt x="4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4876800" y="2863850"/>
                <a:ext cx="312738" cy="354013"/>
              </a:xfrm>
              <a:custGeom>
                <a:rect b="b" l="l" r="r" t="t"/>
                <a:pathLst>
                  <a:path extrusionOk="0" h="117" w="103">
                    <a:moveTo>
                      <a:pt x="2" y="48"/>
                    </a:moveTo>
                    <a:cubicBezTo>
                      <a:pt x="2" y="43"/>
                      <a:pt x="3" y="46"/>
                      <a:pt x="0" y="42"/>
                    </a:cubicBezTo>
                    <a:cubicBezTo>
                      <a:pt x="0" y="41"/>
                      <a:pt x="1" y="39"/>
                      <a:pt x="0" y="38"/>
                    </a:cubicBezTo>
                    <a:cubicBezTo>
                      <a:pt x="3" y="37"/>
                      <a:pt x="3" y="37"/>
                      <a:pt x="4" y="36"/>
                    </a:cubicBezTo>
                    <a:cubicBezTo>
                      <a:pt x="6" y="34"/>
                      <a:pt x="7" y="33"/>
                      <a:pt x="8" y="31"/>
                    </a:cubicBezTo>
                    <a:cubicBezTo>
                      <a:pt x="9" y="30"/>
                      <a:pt x="8" y="29"/>
                      <a:pt x="8" y="28"/>
                    </a:cubicBezTo>
                    <a:cubicBezTo>
                      <a:pt x="8" y="27"/>
                      <a:pt x="10" y="28"/>
                      <a:pt x="10" y="27"/>
                    </a:cubicBezTo>
                    <a:cubicBezTo>
                      <a:pt x="10" y="26"/>
                      <a:pt x="11" y="25"/>
                      <a:pt x="12" y="25"/>
                    </a:cubicBezTo>
                    <a:cubicBezTo>
                      <a:pt x="13" y="24"/>
                      <a:pt x="11" y="23"/>
                      <a:pt x="12" y="22"/>
                    </a:cubicBezTo>
                    <a:cubicBezTo>
                      <a:pt x="9" y="23"/>
                      <a:pt x="8" y="21"/>
                      <a:pt x="9" y="18"/>
                    </a:cubicBezTo>
                    <a:cubicBezTo>
                      <a:pt x="8" y="19"/>
                      <a:pt x="9" y="17"/>
                      <a:pt x="9" y="17"/>
                    </a:cubicBezTo>
                    <a:cubicBezTo>
                      <a:pt x="10" y="15"/>
                      <a:pt x="11" y="16"/>
                      <a:pt x="12" y="15"/>
                    </a:cubicBezTo>
                    <a:cubicBezTo>
                      <a:pt x="13" y="12"/>
                      <a:pt x="11" y="9"/>
                      <a:pt x="10" y="6"/>
                    </a:cubicBezTo>
                    <a:cubicBezTo>
                      <a:pt x="10" y="5"/>
                      <a:pt x="7" y="2"/>
                      <a:pt x="10" y="1"/>
                    </a:cubicBezTo>
                    <a:cubicBezTo>
                      <a:pt x="12" y="0"/>
                      <a:pt x="19" y="1"/>
                      <a:pt x="22" y="1"/>
                    </a:cubicBezTo>
                    <a:cubicBezTo>
                      <a:pt x="23" y="5"/>
                      <a:pt x="21" y="6"/>
                      <a:pt x="21" y="6"/>
                    </a:cubicBezTo>
                    <a:cubicBezTo>
                      <a:pt x="21" y="8"/>
                      <a:pt x="20" y="10"/>
                      <a:pt x="20" y="11"/>
                    </a:cubicBezTo>
                    <a:cubicBezTo>
                      <a:pt x="21" y="12"/>
                      <a:pt x="20" y="13"/>
                      <a:pt x="20" y="14"/>
                    </a:cubicBezTo>
                    <a:cubicBezTo>
                      <a:pt x="21" y="16"/>
                      <a:pt x="21" y="14"/>
                      <a:pt x="22" y="20"/>
                    </a:cubicBezTo>
                    <a:cubicBezTo>
                      <a:pt x="22" y="19"/>
                      <a:pt x="23" y="18"/>
                      <a:pt x="23" y="19"/>
                    </a:cubicBezTo>
                    <a:cubicBezTo>
                      <a:pt x="23" y="17"/>
                      <a:pt x="23" y="17"/>
                      <a:pt x="25" y="17"/>
                    </a:cubicBezTo>
                    <a:cubicBezTo>
                      <a:pt x="24" y="17"/>
                      <a:pt x="24" y="15"/>
                      <a:pt x="26" y="14"/>
                    </a:cubicBezTo>
                    <a:cubicBezTo>
                      <a:pt x="26" y="15"/>
                      <a:pt x="28" y="18"/>
                      <a:pt x="30" y="16"/>
                    </a:cubicBezTo>
                    <a:cubicBezTo>
                      <a:pt x="29" y="16"/>
                      <a:pt x="31" y="17"/>
                      <a:pt x="31" y="17"/>
                    </a:cubicBezTo>
                    <a:cubicBezTo>
                      <a:pt x="31" y="19"/>
                      <a:pt x="31" y="21"/>
                      <a:pt x="30" y="21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1"/>
                      <a:pt x="30" y="21"/>
                      <a:pt x="33" y="20"/>
                    </a:cubicBezTo>
                    <a:cubicBezTo>
                      <a:pt x="31" y="21"/>
                      <a:pt x="29" y="13"/>
                      <a:pt x="37" y="17"/>
                    </a:cubicBezTo>
                    <a:cubicBezTo>
                      <a:pt x="37" y="15"/>
                      <a:pt x="42" y="13"/>
                      <a:pt x="40" y="13"/>
                    </a:cubicBezTo>
                    <a:cubicBezTo>
                      <a:pt x="39" y="13"/>
                      <a:pt x="39" y="13"/>
                      <a:pt x="38" y="13"/>
                    </a:cubicBezTo>
                    <a:cubicBezTo>
                      <a:pt x="35" y="13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8" y="11"/>
                    </a:cubicBezTo>
                    <a:cubicBezTo>
                      <a:pt x="38" y="10"/>
                      <a:pt x="35" y="11"/>
                      <a:pt x="35" y="11"/>
                    </a:cubicBezTo>
                    <a:cubicBezTo>
                      <a:pt x="36" y="10"/>
                      <a:pt x="34" y="10"/>
                      <a:pt x="38" y="9"/>
                    </a:cubicBezTo>
                    <a:cubicBezTo>
                      <a:pt x="38" y="9"/>
                      <a:pt x="39" y="9"/>
                      <a:pt x="39" y="8"/>
                    </a:cubicBezTo>
                    <a:cubicBezTo>
                      <a:pt x="39" y="7"/>
                      <a:pt x="39" y="8"/>
                      <a:pt x="39" y="8"/>
                    </a:cubicBezTo>
                    <a:cubicBezTo>
                      <a:pt x="38" y="6"/>
                      <a:pt x="39" y="6"/>
                      <a:pt x="39" y="6"/>
                    </a:cubicBezTo>
                    <a:cubicBezTo>
                      <a:pt x="40" y="6"/>
                      <a:pt x="40" y="6"/>
                      <a:pt x="42" y="6"/>
                    </a:cubicBezTo>
                    <a:cubicBezTo>
                      <a:pt x="41" y="6"/>
                      <a:pt x="40" y="5"/>
                      <a:pt x="41" y="4"/>
                    </a:cubicBezTo>
                    <a:cubicBezTo>
                      <a:pt x="42" y="4"/>
                      <a:pt x="41" y="5"/>
                      <a:pt x="42" y="4"/>
                    </a:cubicBezTo>
                    <a:cubicBezTo>
                      <a:pt x="41" y="4"/>
                      <a:pt x="41" y="3"/>
                      <a:pt x="42" y="3"/>
                    </a:cubicBezTo>
                    <a:cubicBezTo>
                      <a:pt x="42" y="2"/>
                      <a:pt x="42" y="2"/>
                      <a:pt x="43" y="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4" y="20"/>
                      <a:pt x="77" y="21"/>
                      <a:pt x="77" y="24"/>
                    </a:cubicBezTo>
                    <a:cubicBezTo>
                      <a:pt x="78" y="26"/>
                      <a:pt x="77" y="26"/>
                      <a:pt x="76" y="27"/>
                    </a:cubicBezTo>
                    <a:cubicBezTo>
                      <a:pt x="76" y="27"/>
                      <a:pt x="77" y="28"/>
                      <a:pt x="78" y="29"/>
                    </a:cubicBezTo>
                    <a:cubicBezTo>
                      <a:pt x="79" y="31"/>
                      <a:pt x="83" y="33"/>
                      <a:pt x="85" y="35"/>
                    </a:cubicBezTo>
                    <a:cubicBezTo>
                      <a:pt x="86" y="36"/>
                      <a:pt x="92" y="39"/>
                      <a:pt x="91" y="41"/>
                    </a:cubicBezTo>
                    <a:cubicBezTo>
                      <a:pt x="91" y="44"/>
                      <a:pt x="90" y="46"/>
                      <a:pt x="89" y="49"/>
                    </a:cubicBezTo>
                    <a:cubicBezTo>
                      <a:pt x="88" y="50"/>
                      <a:pt x="88" y="51"/>
                      <a:pt x="87" y="52"/>
                    </a:cubicBezTo>
                    <a:cubicBezTo>
                      <a:pt x="87" y="53"/>
                      <a:pt x="87" y="54"/>
                      <a:pt x="87" y="54"/>
                    </a:cubicBezTo>
                    <a:cubicBezTo>
                      <a:pt x="87" y="55"/>
                      <a:pt x="88" y="56"/>
                      <a:pt x="88" y="57"/>
                    </a:cubicBezTo>
                    <a:cubicBezTo>
                      <a:pt x="87" y="60"/>
                      <a:pt x="92" y="60"/>
                      <a:pt x="92" y="63"/>
                    </a:cubicBezTo>
                    <a:cubicBezTo>
                      <a:pt x="94" y="63"/>
                      <a:pt x="94" y="66"/>
                      <a:pt x="93" y="67"/>
                    </a:cubicBezTo>
                    <a:cubicBezTo>
                      <a:pt x="91" y="69"/>
                      <a:pt x="92" y="72"/>
                      <a:pt x="91" y="74"/>
                    </a:cubicBezTo>
                    <a:cubicBezTo>
                      <a:pt x="93" y="72"/>
                      <a:pt x="93" y="76"/>
                      <a:pt x="93" y="77"/>
                    </a:cubicBezTo>
                    <a:cubicBezTo>
                      <a:pt x="92" y="78"/>
                      <a:pt x="91" y="80"/>
                      <a:pt x="92" y="81"/>
                    </a:cubicBezTo>
                    <a:cubicBezTo>
                      <a:pt x="92" y="83"/>
                      <a:pt x="94" y="85"/>
                      <a:pt x="92" y="86"/>
                    </a:cubicBezTo>
                    <a:cubicBezTo>
                      <a:pt x="94" y="86"/>
                      <a:pt x="93" y="88"/>
                      <a:pt x="94" y="88"/>
                    </a:cubicBezTo>
                    <a:cubicBezTo>
                      <a:pt x="95" y="88"/>
                      <a:pt x="94" y="89"/>
                      <a:pt x="94" y="90"/>
                    </a:cubicBezTo>
                    <a:cubicBezTo>
                      <a:pt x="94" y="91"/>
                      <a:pt x="95" y="92"/>
                      <a:pt x="95" y="93"/>
                    </a:cubicBezTo>
                    <a:cubicBezTo>
                      <a:pt x="96" y="94"/>
                      <a:pt x="95" y="94"/>
                      <a:pt x="95" y="95"/>
                    </a:cubicBezTo>
                    <a:cubicBezTo>
                      <a:pt x="96" y="96"/>
                      <a:pt x="96" y="96"/>
                      <a:pt x="95" y="97"/>
                    </a:cubicBezTo>
                    <a:cubicBezTo>
                      <a:pt x="97" y="97"/>
                      <a:pt x="97" y="98"/>
                      <a:pt x="98" y="100"/>
                    </a:cubicBezTo>
                    <a:cubicBezTo>
                      <a:pt x="98" y="97"/>
                      <a:pt x="103" y="101"/>
                      <a:pt x="101" y="103"/>
                    </a:cubicBezTo>
                    <a:cubicBezTo>
                      <a:pt x="97" y="106"/>
                      <a:pt x="94" y="108"/>
                      <a:pt x="91" y="110"/>
                    </a:cubicBezTo>
                    <a:cubicBezTo>
                      <a:pt x="89" y="110"/>
                      <a:pt x="89" y="109"/>
                      <a:pt x="88" y="110"/>
                    </a:cubicBezTo>
                    <a:cubicBezTo>
                      <a:pt x="87" y="110"/>
                      <a:pt x="85" y="112"/>
                      <a:pt x="83" y="112"/>
                    </a:cubicBezTo>
                    <a:cubicBezTo>
                      <a:pt x="82" y="113"/>
                      <a:pt x="80" y="110"/>
                      <a:pt x="79" y="111"/>
                    </a:cubicBezTo>
                    <a:cubicBezTo>
                      <a:pt x="77" y="112"/>
                      <a:pt x="76" y="114"/>
                      <a:pt x="74" y="115"/>
                    </a:cubicBezTo>
                    <a:cubicBezTo>
                      <a:pt x="71" y="117"/>
                      <a:pt x="71" y="116"/>
                      <a:pt x="70" y="115"/>
                    </a:cubicBezTo>
                    <a:cubicBezTo>
                      <a:pt x="68" y="113"/>
                      <a:pt x="67" y="116"/>
                      <a:pt x="65" y="116"/>
                    </a:cubicBezTo>
                    <a:cubicBezTo>
                      <a:pt x="63" y="116"/>
                      <a:pt x="62" y="116"/>
                      <a:pt x="60" y="114"/>
                    </a:cubicBezTo>
                    <a:cubicBezTo>
                      <a:pt x="59" y="113"/>
                      <a:pt x="58" y="112"/>
                      <a:pt x="57" y="114"/>
                    </a:cubicBezTo>
                    <a:cubicBezTo>
                      <a:pt x="56" y="115"/>
                      <a:pt x="52" y="115"/>
                      <a:pt x="50" y="114"/>
                    </a:cubicBezTo>
                    <a:cubicBezTo>
                      <a:pt x="50" y="114"/>
                      <a:pt x="50" y="113"/>
                      <a:pt x="49" y="113"/>
                    </a:cubicBezTo>
                    <a:cubicBezTo>
                      <a:pt x="49" y="112"/>
                      <a:pt x="48" y="111"/>
                      <a:pt x="47" y="109"/>
                    </a:cubicBezTo>
                    <a:cubicBezTo>
                      <a:pt x="47" y="108"/>
                      <a:pt x="47" y="106"/>
                      <a:pt x="47" y="105"/>
                    </a:cubicBezTo>
                    <a:cubicBezTo>
                      <a:pt x="46" y="102"/>
                      <a:pt x="47" y="100"/>
                      <a:pt x="46" y="98"/>
                    </a:cubicBezTo>
                    <a:cubicBezTo>
                      <a:pt x="46" y="96"/>
                      <a:pt x="44" y="94"/>
                      <a:pt x="42" y="92"/>
                    </a:cubicBezTo>
                    <a:cubicBezTo>
                      <a:pt x="41" y="91"/>
                      <a:pt x="40" y="94"/>
                      <a:pt x="41" y="94"/>
                    </a:cubicBezTo>
                    <a:cubicBezTo>
                      <a:pt x="39" y="92"/>
                      <a:pt x="37" y="94"/>
                      <a:pt x="35" y="92"/>
                    </a:cubicBezTo>
                    <a:cubicBezTo>
                      <a:pt x="35" y="92"/>
                      <a:pt x="33" y="91"/>
                      <a:pt x="32" y="91"/>
                    </a:cubicBezTo>
                    <a:cubicBezTo>
                      <a:pt x="31" y="90"/>
                      <a:pt x="30" y="90"/>
                      <a:pt x="28" y="89"/>
                    </a:cubicBezTo>
                    <a:cubicBezTo>
                      <a:pt x="27" y="89"/>
                      <a:pt x="27" y="89"/>
                      <a:pt x="27" y="89"/>
                    </a:cubicBezTo>
                    <a:cubicBezTo>
                      <a:pt x="26" y="88"/>
                      <a:pt x="26" y="88"/>
                      <a:pt x="25" y="88"/>
                    </a:cubicBezTo>
                    <a:cubicBezTo>
                      <a:pt x="24" y="87"/>
                      <a:pt x="23" y="87"/>
                      <a:pt x="23" y="87"/>
                    </a:cubicBezTo>
                    <a:cubicBezTo>
                      <a:pt x="22" y="87"/>
                      <a:pt x="22" y="86"/>
                      <a:pt x="21" y="85"/>
                    </a:cubicBezTo>
                    <a:cubicBezTo>
                      <a:pt x="21" y="85"/>
                      <a:pt x="20" y="86"/>
                      <a:pt x="20" y="86"/>
                    </a:cubicBezTo>
                    <a:cubicBezTo>
                      <a:pt x="19" y="85"/>
                      <a:pt x="19" y="84"/>
                      <a:pt x="18" y="84"/>
                    </a:cubicBezTo>
                    <a:cubicBezTo>
                      <a:pt x="17" y="83"/>
                      <a:pt x="16" y="82"/>
                      <a:pt x="15" y="82"/>
                    </a:cubicBezTo>
                    <a:cubicBezTo>
                      <a:pt x="14" y="81"/>
                      <a:pt x="11" y="75"/>
                      <a:pt x="10" y="71"/>
                    </a:cubicBezTo>
                    <a:cubicBezTo>
                      <a:pt x="8" y="68"/>
                      <a:pt x="9" y="61"/>
                      <a:pt x="5" y="59"/>
                    </a:cubicBezTo>
                    <a:cubicBezTo>
                      <a:pt x="4" y="59"/>
                      <a:pt x="4" y="60"/>
                      <a:pt x="4" y="59"/>
                    </a:cubicBezTo>
                    <a:cubicBezTo>
                      <a:pt x="2" y="59"/>
                      <a:pt x="0" y="57"/>
                      <a:pt x="3" y="53"/>
                    </a:cubicBezTo>
                    <a:cubicBezTo>
                      <a:pt x="4" y="52"/>
                      <a:pt x="2" y="50"/>
                      <a:pt x="2" y="48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4" name="Google Shape;224;p2"/>
            <p:cNvSpPr/>
            <p:nvPr/>
          </p:nvSpPr>
          <p:spPr>
            <a:xfrm>
              <a:off x="1492454" y="2201761"/>
              <a:ext cx="29766" cy="38100"/>
            </a:xfrm>
            <a:custGeom>
              <a:rect b="b" l="l" r="r" t="t"/>
              <a:pathLst>
                <a:path extrusionOk="0" h="17" w="13"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3" y="13"/>
                    <a:pt x="4" y="14"/>
                  </a:cubicBezTo>
                  <a:cubicBezTo>
                    <a:pt x="5" y="15"/>
                    <a:pt x="7" y="17"/>
                    <a:pt x="9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1" y="3"/>
                    <a:pt x="13" y="8"/>
                    <a:pt x="11" y="3"/>
                  </a:cubicBezTo>
                  <a:cubicBezTo>
                    <a:pt x="10" y="2"/>
                    <a:pt x="9" y="1"/>
                    <a:pt x="8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1" y="6"/>
                    <a:pt x="1" y="9"/>
                    <a:pt x="0" y="10"/>
                  </a:cubicBezTo>
                  <a:close/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1310288" y="1007564"/>
              <a:ext cx="354806" cy="477441"/>
            </a:xfrm>
            <a:custGeom>
              <a:rect b="b" l="l" r="r" t="t"/>
              <a:pathLst>
                <a:path extrusionOk="0" h="210" w="156">
                  <a:moveTo>
                    <a:pt x="0" y="111"/>
                  </a:moveTo>
                  <a:cubicBezTo>
                    <a:pt x="1" y="109"/>
                    <a:pt x="1" y="108"/>
                    <a:pt x="2" y="107"/>
                  </a:cubicBezTo>
                  <a:cubicBezTo>
                    <a:pt x="4" y="106"/>
                    <a:pt x="5" y="105"/>
                    <a:pt x="4" y="104"/>
                  </a:cubicBezTo>
                  <a:cubicBezTo>
                    <a:pt x="2" y="99"/>
                    <a:pt x="4" y="99"/>
                    <a:pt x="7" y="96"/>
                  </a:cubicBezTo>
                  <a:cubicBezTo>
                    <a:pt x="6" y="95"/>
                    <a:pt x="5" y="92"/>
                    <a:pt x="6" y="91"/>
                  </a:cubicBezTo>
                  <a:cubicBezTo>
                    <a:pt x="8" y="90"/>
                    <a:pt x="8" y="88"/>
                    <a:pt x="10" y="86"/>
                  </a:cubicBezTo>
                  <a:cubicBezTo>
                    <a:pt x="12" y="84"/>
                    <a:pt x="9" y="81"/>
                    <a:pt x="12" y="80"/>
                  </a:cubicBezTo>
                  <a:cubicBezTo>
                    <a:pt x="13" y="79"/>
                    <a:pt x="14" y="80"/>
                    <a:pt x="15" y="79"/>
                  </a:cubicBezTo>
                  <a:cubicBezTo>
                    <a:pt x="17" y="78"/>
                    <a:pt x="18" y="79"/>
                    <a:pt x="20" y="80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2" y="33"/>
                    <a:pt x="25" y="33"/>
                    <a:pt x="28" y="33"/>
                  </a:cubicBezTo>
                  <a:cubicBezTo>
                    <a:pt x="28" y="26"/>
                    <a:pt x="28" y="19"/>
                    <a:pt x="28" y="12"/>
                  </a:cubicBezTo>
                  <a:cubicBezTo>
                    <a:pt x="40" y="12"/>
                    <a:pt x="52" y="12"/>
                    <a:pt x="64" y="12"/>
                  </a:cubicBezTo>
                  <a:cubicBezTo>
                    <a:pt x="70" y="12"/>
                    <a:pt x="76" y="12"/>
                    <a:pt x="81" y="12"/>
                  </a:cubicBezTo>
                  <a:cubicBezTo>
                    <a:pt x="84" y="12"/>
                    <a:pt x="86" y="12"/>
                    <a:pt x="87" y="10"/>
                  </a:cubicBezTo>
                  <a:cubicBezTo>
                    <a:pt x="88" y="8"/>
                    <a:pt x="89" y="11"/>
                    <a:pt x="88" y="12"/>
                  </a:cubicBezTo>
                  <a:cubicBezTo>
                    <a:pt x="91" y="12"/>
                    <a:pt x="94" y="12"/>
                    <a:pt x="96" y="12"/>
                  </a:cubicBezTo>
                  <a:cubicBezTo>
                    <a:pt x="99" y="12"/>
                    <a:pt x="102" y="11"/>
                    <a:pt x="104" y="12"/>
                  </a:cubicBezTo>
                  <a:cubicBezTo>
                    <a:pt x="106" y="14"/>
                    <a:pt x="111" y="17"/>
                    <a:pt x="112" y="12"/>
                  </a:cubicBezTo>
                  <a:cubicBezTo>
                    <a:pt x="113" y="10"/>
                    <a:pt x="113" y="10"/>
                    <a:pt x="115" y="9"/>
                  </a:cubicBezTo>
                  <a:cubicBezTo>
                    <a:pt x="118" y="9"/>
                    <a:pt x="118" y="8"/>
                    <a:pt x="119" y="6"/>
                  </a:cubicBezTo>
                  <a:cubicBezTo>
                    <a:pt x="119" y="5"/>
                    <a:pt x="120" y="2"/>
                    <a:pt x="122" y="3"/>
                  </a:cubicBezTo>
                  <a:cubicBezTo>
                    <a:pt x="123" y="4"/>
                    <a:pt x="125" y="1"/>
                    <a:pt x="126" y="0"/>
                  </a:cubicBezTo>
                  <a:cubicBezTo>
                    <a:pt x="127" y="3"/>
                    <a:pt x="129" y="3"/>
                    <a:pt x="131" y="5"/>
                  </a:cubicBezTo>
                  <a:cubicBezTo>
                    <a:pt x="133" y="6"/>
                    <a:pt x="134" y="8"/>
                    <a:pt x="136" y="10"/>
                  </a:cubicBezTo>
                  <a:cubicBezTo>
                    <a:pt x="139" y="12"/>
                    <a:pt x="138" y="13"/>
                    <a:pt x="138" y="16"/>
                  </a:cubicBezTo>
                  <a:cubicBezTo>
                    <a:pt x="139" y="18"/>
                    <a:pt x="142" y="20"/>
                    <a:pt x="142" y="22"/>
                  </a:cubicBezTo>
                  <a:cubicBezTo>
                    <a:pt x="142" y="20"/>
                    <a:pt x="140" y="21"/>
                    <a:pt x="141" y="23"/>
                  </a:cubicBezTo>
                  <a:cubicBezTo>
                    <a:pt x="142" y="24"/>
                    <a:pt x="142" y="26"/>
                    <a:pt x="142" y="28"/>
                  </a:cubicBezTo>
                  <a:cubicBezTo>
                    <a:pt x="141" y="31"/>
                    <a:pt x="142" y="35"/>
                    <a:pt x="143" y="38"/>
                  </a:cubicBezTo>
                  <a:cubicBezTo>
                    <a:pt x="143" y="41"/>
                    <a:pt x="144" y="47"/>
                    <a:pt x="147" y="47"/>
                  </a:cubicBezTo>
                  <a:cubicBezTo>
                    <a:pt x="148" y="47"/>
                    <a:pt x="152" y="53"/>
                    <a:pt x="153" y="52"/>
                  </a:cubicBezTo>
                  <a:cubicBezTo>
                    <a:pt x="153" y="53"/>
                    <a:pt x="156" y="53"/>
                    <a:pt x="156" y="55"/>
                  </a:cubicBezTo>
                  <a:cubicBezTo>
                    <a:pt x="156" y="55"/>
                    <a:pt x="154" y="58"/>
                    <a:pt x="154" y="58"/>
                  </a:cubicBezTo>
                  <a:cubicBezTo>
                    <a:pt x="153" y="60"/>
                    <a:pt x="150" y="61"/>
                    <a:pt x="148" y="61"/>
                  </a:cubicBezTo>
                  <a:cubicBezTo>
                    <a:pt x="146" y="62"/>
                    <a:pt x="146" y="62"/>
                    <a:pt x="146" y="65"/>
                  </a:cubicBezTo>
                  <a:cubicBezTo>
                    <a:pt x="145" y="66"/>
                    <a:pt x="143" y="65"/>
                    <a:pt x="142" y="65"/>
                  </a:cubicBezTo>
                  <a:cubicBezTo>
                    <a:pt x="141" y="66"/>
                    <a:pt x="141" y="69"/>
                    <a:pt x="141" y="70"/>
                  </a:cubicBezTo>
                  <a:cubicBezTo>
                    <a:pt x="141" y="71"/>
                    <a:pt x="141" y="72"/>
                    <a:pt x="141" y="73"/>
                  </a:cubicBezTo>
                  <a:cubicBezTo>
                    <a:pt x="141" y="75"/>
                    <a:pt x="140" y="76"/>
                    <a:pt x="140" y="77"/>
                  </a:cubicBezTo>
                  <a:cubicBezTo>
                    <a:pt x="139" y="80"/>
                    <a:pt x="139" y="83"/>
                    <a:pt x="137" y="85"/>
                  </a:cubicBezTo>
                  <a:cubicBezTo>
                    <a:pt x="136" y="87"/>
                    <a:pt x="137" y="90"/>
                    <a:pt x="137" y="92"/>
                  </a:cubicBezTo>
                  <a:cubicBezTo>
                    <a:pt x="137" y="94"/>
                    <a:pt x="138" y="98"/>
                    <a:pt x="137" y="101"/>
                  </a:cubicBezTo>
                  <a:cubicBezTo>
                    <a:pt x="137" y="103"/>
                    <a:pt x="135" y="105"/>
                    <a:pt x="135" y="107"/>
                  </a:cubicBezTo>
                  <a:cubicBezTo>
                    <a:pt x="135" y="108"/>
                    <a:pt x="136" y="112"/>
                    <a:pt x="134" y="112"/>
                  </a:cubicBezTo>
                  <a:cubicBezTo>
                    <a:pt x="133" y="112"/>
                    <a:pt x="131" y="111"/>
                    <a:pt x="130" y="113"/>
                  </a:cubicBezTo>
                  <a:cubicBezTo>
                    <a:pt x="129" y="115"/>
                    <a:pt x="128" y="119"/>
                    <a:pt x="126" y="120"/>
                  </a:cubicBezTo>
                  <a:cubicBezTo>
                    <a:pt x="124" y="121"/>
                    <a:pt x="126" y="125"/>
                    <a:pt x="124" y="127"/>
                  </a:cubicBezTo>
                  <a:cubicBezTo>
                    <a:pt x="123" y="128"/>
                    <a:pt x="126" y="128"/>
                    <a:pt x="124" y="131"/>
                  </a:cubicBezTo>
                  <a:cubicBezTo>
                    <a:pt x="123" y="132"/>
                    <a:pt x="123" y="133"/>
                    <a:pt x="122" y="133"/>
                  </a:cubicBezTo>
                  <a:cubicBezTo>
                    <a:pt x="122" y="132"/>
                    <a:pt x="121" y="131"/>
                    <a:pt x="120" y="132"/>
                  </a:cubicBezTo>
                  <a:cubicBezTo>
                    <a:pt x="118" y="134"/>
                    <a:pt x="118" y="135"/>
                    <a:pt x="118" y="138"/>
                  </a:cubicBezTo>
                  <a:cubicBezTo>
                    <a:pt x="118" y="139"/>
                    <a:pt x="118" y="141"/>
                    <a:pt x="117" y="143"/>
                  </a:cubicBezTo>
                  <a:cubicBezTo>
                    <a:pt x="116" y="145"/>
                    <a:pt x="116" y="147"/>
                    <a:pt x="116" y="149"/>
                  </a:cubicBezTo>
                  <a:cubicBezTo>
                    <a:pt x="117" y="152"/>
                    <a:pt x="118" y="157"/>
                    <a:pt x="114" y="158"/>
                  </a:cubicBezTo>
                  <a:cubicBezTo>
                    <a:pt x="113" y="158"/>
                    <a:pt x="111" y="157"/>
                    <a:pt x="110" y="157"/>
                  </a:cubicBezTo>
                  <a:cubicBezTo>
                    <a:pt x="108" y="157"/>
                    <a:pt x="108" y="159"/>
                    <a:pt x="108" y="160"/>
                  </a:cubicBezTo>
                  <a:cubicBezTo>
                    <a:pt x="107" y="162"/>
                    <a:pt x="105" y="163"/>
                    <a:pt x="107" y="164"/>
                  </a:cubicBezTo>
                  <a:cubicBezTo>
                    <a:pt x="109" y="165"/>
                    <a:pt x="110" y="165"/>
                    <a:pt x="112" y="165"/>
                  </a:cubicBezTo>
                  <a:cubicBezTo>
                    <a:pt x="114" y="166"/>
                    <a:pt x="115" y="167"/>
                    <a:pt x="116" y="169"/>
                  </a:cubicBezTo>
                  <a:cubicBezTo>
                    <a:pt x="117" y="170"/>
                    <a:pt x="118" y="173"/>
                    <a:pt x="119" y="173"/>
                  </a:cubicBezTo>
                  <a:cubicBezTo>
                    <a:pt x="120" y="174"/>
                    <a:pt x="121" y="175"/>
                    <a:pt x="122" y="176"/>
                  </a:cubicBezTo>
                  <a:cubicBezTo>
                    <a:pt x="124" y="177"/>
                    <a:pt x="123" y="179"/>
                    <a:pt x="124" y="181"/>
                  </a:cubicBezTo>
                  <a:cubicBezTo>
                    <a:pt x="125" y="183"/>
                    <a:pt x="125" y="185"/>
                    <a:pt x="126" y="186"/>
                  </a:cubicBezTo>
                  <a:cubicBezTo>
                    <a:pt x="126" y="187"/>
                    <a:pt x="127" y="188"/>
                    <a:pt x="127" y="188"/>
                  </a:cubicBezTo>
                  <a:cubicBezTo>
                    <a:pt x="128" y="189"/>
                    <a:pt x="128" y="190"/>
                    <a:pt x="129" y="190"/>
                  </a:cubicBezTo>
                  <a:cubicBezTo>
                    <a:pt x="130" y="189"/>
                    <a:pt x="131" y="189"/>
                    <a:pt x="132" y="190"/>
                  </a:cubicBezTo>
                  <a:cubicBezTo>
                    <a:pt x="133" y="191"/>
                    <a:pt x="133" y="191"/>
                    <a:pt x="133" y="192"/>
                  </a:cubicBezTo>
                  <a:cubicBezTo>
                    <a:pt x="133" y="193"/>
                    <a:pt x="133" y="194"/>
                    <a:pt x="133" y="195"/>
                  </a:cubicBezTo>
                  <a:cubicBezTo>
                    <a:pt x="133" y="197"/>
                    <a:pt x="134" y="197"/>
                    <a:pt x="134" y="198"/>
                  </a:cubicBezTo>
                  <a:cubicBezTo>
                    <a:pt x="130" y="199"/>
                    <a:pt x="125" y="198"/>
                    <a:pt x="121" y="199"/>
                  </a:cubicBezTo>
                  <a:cubicBezTo>
                    <a:pt x="118" y="199"/>
                    <a:pt x="115" y="204"/>
                    <a:pt x="114" y="206"/>
                  </a:cubicBezTo>
                  <a:cubicBezTo>
                    <a:pt x="113" y="206"/>
                    <a:pt x="111" y="208"/>
                    <a:pt x="111" y="208"/>
                  </a:cubicBezTo>
                  <a:cubicBezTo>
                    <a:pt x="109" y="208"/>
                    <a:pt x="107" y="206"/>
                    <a:pt x="106" y="207"/>
                  </a:cubicBezTo>
                  <a:cubicBezTo>
                    <a:pt x="103" y="208"/>
                    <a:pt x="98" y="208"/>
                    <a:pt x="99" y="210"/>
                  </a:cubicBezTo>
                  <a:cubicBezTo>
                    <a:pt x="97" y="210"/>
                    <a:pt x="97" y="209"/>
                    <a:pt x="96" y="208"/>
                  </a:cubicBezTo>
                  <a:cubicBezTo>
                    <a:pt x="95" y="207"/>
                    <a:pt x="94" y="208"/>
                    <a:pt x="93" y="209"/>
                  </a:cubicBezTo>
                  <a:cubicBezTo>
                    <a:pt x="92" y="209"/>
                    <a:pt x="91" y="208"/>
                    <a:pt x="90" y="207"/>
                  </a:cubicBezTo>
                  <a:cubicBezTo>
                    <a:pt x="89" y="207"/>
                    <a:pt x="87" y="209"/>
                    <a:pt x="86" y="210"/>
                  </a:cubicBezTo>
                  <a:cubicBezTo>
                    <a:pt x="86" y="209"/>
                    <a:pt x="85" y="209"/>
                    <a:pt x="83" y="209"/>
                  </a:cubicBezTo>
                  <a:cubicBezTo>
                    <a:pt x="85" y="206"/>
                    <a:pt x="80" y="206"/>
                    <a:pt x="79" y="204"/>
                  </a:cubicBezTo>
                  <a:cubicBezTo>
                    <a:pt x="78" y="203"/>
                    <a:pt x="78" y="202"/>
                    <a:pt x="77" y="201"/>
                  </a:cubicBezTo>
                  <a:cubicBezTo>
                    <a:pt x="76" y="200"/>
                    <a:pt x="76" y="199"/>
                    <a:pt x="75" y="198"/>
                  </a:cubicBezTo>
                  <a:cubicBezTo>
                    <a:pt x="72" y="196"/>
                    <a:pt x="73" y="201"/>
                    <a:pt x="71" y="201"/>
                  </a:cubicBezTo>
                  <a:cubicBezTo>
                    <a:pt x="68" y="200"/>
                    <a:pt x="68" y="198"/>
                    <a:pt x="65" y="200"/>
                  </a:cubicBezTo>
                  <a:cubicBezTo>
                    <a:pt x="63" y="201"/>
                    <a:pt x="63" y="202"/>
                    <a:pt x="61" y="201"/>
                  </a:cubicBezTo>
                  <a:cubicBezTo>
                    <a:pt x="61" y="201"/>
                    <a:pt x="60" y="200"/>
                    <a:pt x="59" y="200"/>
                  </a:cubicBezTo>
                  <a:cubicBezTo>
                    <a:pt x="59" y="199"/>
                    <a:pt x="57" y="199"/>
                    <a:pt x="56" y="197"/>
                  </a:cubicBezTo>
                  <a:cubicBezTo>
                    <a:pt x="56" y="196"/>
                    <a:pt x="56" y="195"/>
                    <a:pt x="54" y="195"/>
                  </a:cubicBezTo>
                  <a:cubicBezTo>
                    <a:pt x="54" y="194"/>
                    <a:pt x="53" y="193"/>
                    <a:pt x="53" y="192"/>
                  </a:cubicBezTo>
                  <a:cubicBezTo>
                    <a:pt x="52" y="191"/>
                    <a:pt x="52" y="189"/>
                    <a:pt x="52" y="188"/>
                  </a:cubicBezTo>
                  <a:cubicBezTo>
                    <a:pt x="52" y="186"/>
                    <a:pt x="50" y="186"/>
                    <a:pt x="48" y="185"/>
                  </a:cubicBezTo>
                  <a:cubicBezTo>
                    <a:pt x="47" y="184"/>
                    <a:pt x="45" y="183"/>
                    <a:pt x="45" y="181"/>
                  </a:cubicBezTo>
                  <a:cubicBezTo>
                    <a:pt x="45" y="181"/>
                    <a:pt x="44" y="180"/>
                    <a:pt x="43" y="180"/>
                  </a:cubicBezTo>
                  <a:cubicBezTo>
                    <a:pt x="43" y="178"/>
                    <a:pt x="44" y="178"/>
                    <a:pt x="44" y="177"/>
                  </a:cubicBezTo>
                  <a:cubicBezTo>
                    <a:pt x="43" y="176"/>
                    <a:pt x="42" y="175"/>
                    <a:pt x="41" y="175"/>
                  </a:cubicBezTo>
                  <a:cubicBezTo>
                    <a:pt x="40" y="174"/>
                    <a:pt x="41" y="173"/>
                    <a:pt x="39" y="172"/>
                  </a:cubicBezTo>
                  <a:cubicBezTo>
                    <a:pt x="37" y="171"/>
                    <a:pt x="35" y="170"/>
                    <a:pt x="33" y="168"/>
                  </a:cubicBezTo>
                  <a:cubicBezTo>
                    <a:pt x="32" y="167"/>
                    <a:pt x="33" y="166"/>
                    <a:pt x="33" y="165"/>
                  </a:cubicBezTo>
                  <a:cubicBezTo>
                    <a:pt x="33" y="164"/>
                    <a:pt x="33" y="164"/>
                    <a:pt x="32" y="163"/>
                  </a:cubicBezTo>
                  <a:cubicBezTo>
                    <a:pt x="31" y="162"/>
                    <a:pt x="30" y="162"/>
                    <a:pt x="30" y="161"/>
                  </a:cubicBezTo>
                  <a:cubicBezTo>
                    <a:pt x="29" y="160"/>
                    <a:pt x="28" y="160"/>
                    <a:pt x="27" y="160"/>
                  </a:cubicBezTo>
                  <a:cubicBezTo>
                    <a:pt x="26" y="160"/>
                    <a:pt x="23" y="160"/>
                    <a:pt x="23" y="158"/>
                  </a:cubicBezTo>
                  <a:cubicBezTo>
                    <a:pt x="23" y="157"/>
                    <a:pt x="23" y="156"/>
                    <a:pt x="23" y="155"/>
                  </a:cubicBezTo>
                  <a:cubicBezTo>
                    <a:pt x="22" y="154"/>
                    <a:pt x="18" y="154"/>
                    <a:pt x="16" y="154"/>
                  </a:cubicBezTo>
                  <a:cubicBezTo>
                    <a:pt x="17" y="153"/>
                    <a:pt x="17" y="152"/>
                    <a:pt x="17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0"/>
                    <a:pt x="16" y="150"/>
                    <a:pt x="17" y="149"/>
                  </a:cubicBezTo>
                  <a:cubicBezTo>
                    <a:pt x="18" y="148"/>
                    <a:pt x="18" y="146"/>
                    <a:pt x="18" y="144"/>
                  </a:cubicBezTo>
                  <a:cubicBezTo>
                    <a:pt x="18" y="141"/>
                    <a:pt x="16" y="138"/>
                    <a:pt x="14" y="135"/>
                  </a:cubicBezTo>
                  <a:cubicBezTo>
                    <a:pt x="12" y="134"/>
                    <a:pt x="11" y="133"/>
                    <a:pt x="10" y="131"/>
                  </a:cubicBezTo>
                  <a:cubicBezTo>
                    <a:pt x="10" y="129"/>
                    <a:pt x="12" y="128"/>
                    <a:pt x="11" y="126"/>
                  </a:cubicBezTo>
                  <a:cubicBezTo>
                    <a:pt x="10" y="125"/>
                    <a:pt x="8" y="125"/>
                    <a:pt x="7" y="123"/>
                  </a:cubicBezTo>
                  <a:cubicBezTo>
                    <a:pt x="6" y="122"/>
                    <a:pt x="8" y="120"/>
                    <a:pt x="7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7" y="117"/>
                    <a:pt x="6" y="116"/>
                    <a:pt x="6" y="115"/>
                  </a:cubicBezTo>
                  <a:cubicBezTo>
                    <a:pt x="5" y="114"/>
                    <a:pt x="7" y="113"/>
                    <a:pt x="6" y="112"/>
                  </a:cubicBezTo>
                  <a:cubicBezTo>
                    <a:pt x="4" y="111"/>
                    <a:pt x="1" y="114"/>
                    <a:pt x="0" y="111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1192416" y="2110083"/>
              <a:ext cx="342900" cy="311944"/>
            </a:xfrm>
            <a:custGeom>
              <a:rect b="b" l="l" r="r" t="t"/>
              <a:pathLst>
                <a:path extrusionOk="0" h="137" w="151">
                  <a:moveTo>
                    <a:pt x="0" y="70"/>
                  </a:moveTo>
                  <a:cubicBezTo>
                    <a:pt x="1" y="69"/>
                    <a:pt x="2" y="69"/>
                    <a:pt x="3" y="68"/>
                  </a:cubicBezTo>
                  <a:cubicBezTo>
                    <a:pt x="3" y="66"/>
                    <a:pt x="4" y="64"/>
                    <a:pt x="5" y="64"/>
                  </a:cubicBezTo>
                  <a:cubicBezTo>
                    <a:pt x="6" y="63"/>
                    <a:pt x="6" y="66"/>
                    <a:pt x="7" y="66"/>
                  </a:cubicBezTo>
                  <a:cubicBezTo>
                    <a:pt x="9" y="67"/>
                    <a:pt x="7" y="69"/>
                    <a:pt x="8" y="70"/>
                  </a:cubicBezTo>
                  <a:cubicBezTo>
                    <a:pt x="10" y="72"/>
                    <a:pt x="12" y="72"/>
                    <a:pt x="15" y="73"/>
                  </a:cubicBezTo>
                  <a:cubicBezTo>
                    <a:pt x="17" y="73"/>
                    <a:pt x="19" y="72"/>
                    <a:pt x="21" y="72"/>
                  </a:cubicBezTo>
                  <a:cubicBezTo>
                    <a:pt x="23" y="73"/>
                    <a:pt x="24" y="74"/>
                    <a:pt x="26" y="73"/>
                  </a:cubicBezTo>
                  <a:cubicBezTo>
                    <a:pt x="24" y="72"/>
                    <a:pt x="26" y="71"/>
                    <a:pt x="27" y="71"/>
                  </a:cubicBezTo>
                  <a:cubicBezTo>
                    <a:pt x="28" y="71"/>
                    <a:pt x="28" y="69"/>
                    <a:pt x="29" y="69"/>
                  </a:cubicBezTo>
                  <a:cubicBezTo>
                    <a:pt x="30" y="69"/>
                    <a:pt x="32" y="68"/>
                    <a:pt x="32" y="67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30"/>
                    <a:pt x="36" y="31"/>
                    <a:pt x="37" y="32"/>
                  </a:cubicBezTo>
                  <a:cubicBezTo>
                    <a:pt x="38" y="34"/>
                    <a:pt x="39" y="37"/>
                    <a:pt x="39" y="38"/>
                  </a:cubicBezTo>
                  <a:cubicBezTo>
                    <a:pt x="40" y="40"/>
                    <a:pt x="41" y="43"/>
                    <a:pt x="40" y="45"/>
                  </a:cubicBezTo>
                  <a:cubicBezTo>
                    <a:pt x="39" y="47"/>
                    <a:pt x="38" y="49"/>
                    <a:pt x="39" y="52"/>
                  </a:cubicBezTo>
                  <a:cubicBezTo>
                    <a:pt x="41" y="49"/>
                    <a:pt x="46" y="53"/>
                    <a:pt x="49" y="51"/>
                  </a:cubicBezTo>
                  <a:cubicBezTo>
                    <a:pt x="49" y="50"/>
                    <a:pt x="49" y="49"/>
                    <a:pt x="49" y="49"/>
                  </a:cubicBezTo>
                  <a:cubicBezTo>
                    <a:pt x="50" y="49"/>
                    <a:pt x="50" y="49"/>
                    <a:pt x="51" y="49"/>
                  </a:cubicBezTo>
                  <a:cubicBezTo>
                    <a:pt x="53" y="48"/>
                    <a:pt x="53" y="46"/>
                    <a:pt x="55" y="45"/>
                  </a:cubicBezTo>
                  <a:cubicBezTo>
                    <a:pt x="57" y="44"/>
                    <a:pt x="58" y="42"/>
                    <a:pt x="58" y="40"/>
                  </a:cubicBezTo>
                  <a:cubicBezTo>
                    <a:pt x="58" y="38"/>
                    <a:pt x="58" y="37"/>
                    <a:pt x="60" y="35"/>
                  </a:cubicBezTo>
                  <a:cubicBezTo>
                    <a:pt x="61" y="34"/>
                    <a:pt x="63" y="34"/>
                    <a:pt x="65" y="35"/>
                  </a:cubicBezTo>
                  <a:cubicBezTo>
                    <a:pt x="66" y="35"/>
                    <a:pt x="68" y="38"/>
                    <a:pt x="69" y="38"/>
                  </a:cubicBezTo>
                  <a:cubicBezTo>
                    <a:pt x="72" y="38"/>
                    <a:pt x="76" y="42"/>
                    <a:pt x="79" y="39"/>
                  </a:cubicBezTo>
                  <a:cubicBezTo>
                    <a:pt x="80" y="38"/>
                    <a:pt x="82" y="40"/>
                    <a:pt x="83" y="39"/>
                  </a:cubicBezTo>
                  <a:cubicBezTo>
                    <a:pt x="85" y="37"/>
                    <a:pt x="86" y="35"/>
                    <a:pt x="86" y="33"/>
                  </a:cubicBezTo>
                  <a:cubicBezTo>
                    <a:pt x="87" y="32"/>
                    <a:pt x="87" y="31"/>
                    <a:pt x="87" y="30"/>
                  </a:cubicBezTo>
                  <a:cubicBezTo>
                    <a:pt x="87" y="29"/>
                    <a:pt x="87" y="29"/>
                    <a:pt x="88" y="28"/>
                  </a:cubicBezTo>
                  <a:cubicBezTo>
                    <a:pt x="89" y="28"/>
                    <a:pt x="92" y="28"/>
                    <a:pt x="93" y="27"/>
                  </a:cubicBezTo>
                  <a:cubicBezTo>
                    <a:pt x="94" y="25"/>
                    <a:pt x="96" y="24"/>
                    <a:pt x="97" y="22"/>
                  </a:cubicBezTo>
                  <a:cubicBezTo>
                    <a:pt x="97" y="20"/>
                    <a:pt x="97" y="18"/>
                    <a:pt x="98" y="17"/>
                  </a:cubicBezTo>
                  <a:cubicBezTo>
                    <a:pt x="99" y="15"/>
                    <a:pt x="101" y="15"/>
                    <a:pt x="102" y="14"/>
                  </a:cubicBezTo>
                  <a:cubicBezTo>
                    <a:pt x="104" y="13"/>
                    <a:pt x="106" y="11"/>
                    <a:pt x="107" y="10"/>
                  </a:cubicBezTo>
                  <a:cubicBezTo>
                    <a:pt x="108" y="9"/>
                    <a:pt x="108" y="7"/>
                    <a:pt x="110" y="6"/>
                  </a:cubicBezTo>
                  <a:cubicBezTo>
                    <a:pt x="111" y="5"/>
                    <a:pt x="113" y="5"/>
                    <a:pt x="115" y="5"/>
                  </a:cubicBezTo>
                  <a:cubicBezTo>
                    <a:pt x="116" y="4"/>
                    <a:pt x="116" y="3"/>
                    <a:pt x="117" y="2"/>
                  </a:cubicBezTo>
                  <a:cubicBezTo>
                    <a:pt x="117" y="1"/>
                    <a:pt x="119" y="1"/>
                    <a:pt x="120" y="1"/>
                  </a:cubicBezTo>
                  <a:cubicBezTo>
                    <a:pt x="124" y="0"/>
                    <a:pt x="127" y="3"/>
                    <a:pt x="131" y="3"/>
                  </a:cubicBezTo>
                  <a:cubicBezTo>
                    <a:pt x="134" y="3"/>
                    <a:pt x="138" y="1"/>
                    <a:pt x="139" y="6"/>
                  </a:cubicBezTo>
                  <a:cubicBezTo>
                    <a:pt x="139" y="8"/>
                    <a:pt x="140" y="11"/>
                    <a:pt x="140" y="13"/>
                  </a:cubicBezTo>
                  <a:cubicBezTo>
                    <a:pt x="140" y="16"/>
                    <a:pt x="142" y="18"/>
                    <a:pt x="142" y="20"/>
                  </a:cubicBezTo>
                  <a:cubicBezTo>
                    <a:pt x="144" y="24"/>
                    <a:pt x="144" y="28"/>
                    <a:pt x="144" y="33"/>
                  </a:cubicBezTo>
                  <a:cubicBezTo>
                    <a:pt x="143" y="35"/>
                    <a:pt x="144" y="37"/>
                    <a:pt x="143" y="39"/>
                  </a:cubicBezTo>
                  <a:cubicBezTo>
                    <a:pt x="143" y="40"/>
                    <a:pt x="142" y="40"/>
                    <a:pt x="143" y="43"/>
                  </a:cubicBezTo>
                  <a:cubicBezTo>
                    <a:pt x="143" y="43"/>
                    <a:pt x="142" y="41"/>
                    <a:pt x="140" y="41"/>
                  </a:cubicBezTo>
                  <a:cubicBezTo>
                    <a:pt x="139" y="40"/>
                    <a:pt x="138" y="41"/>
                    <a:pt x="137" y="41"/>
                  </a:cubicBezTo>
                  <a:cubicBezTo>
                    <a:pt x="136" y="42"/>
                    <a:pt x="135" y="42"/>
                    <a:pt x="134" y="44"/>
                  </a:cubicBezTo>
                  <a:cubicBezTo>
                    <a:pt x="133" y="46"/>
                    <a:pt x="132" y="50"/>
                    <a:pt x="132" y="49"/>
                  </a:cubicBezTo>
                  <a:cubicBezTo>
                    <a:pt x="134" y="51"/>
                    <a:pt x="134" y="52"/>
                    <a:pt x="135" y="54"/>
                  </a:cubicBezTo>
                  <a:cubicBezTo>
                    <a:pt x="137" y="56"/>
                    <a:pt x="140" y="57"/>
                    <a:pt x="142" y="55"/>
                  </a:cubicBezTo>
                  <a:cubicBezTo>
                    <a:pt x="142" y="54"/>
                    <a:pt x="141" y="54"/>
                    <a:pt x="143" y="51"/>
                  </a:cubicBezTo>
                  <a:cubicBezTo>
                    <a:pt x="145" y="51"/>
                    <a:pt x="145" y="51"/>
                    <a:pt x="145" y="51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49" y="56"/>
                    <a:pt x="148" y="60"/>
                    <a:pt x="147" y="65"/>
                  </a:cubicBezTo>
                  <a:cubicBezTo>
                    <a:pt x="146" y="67"/>
                    <a:pt x="145" y="72"/>
                    <a:pt x="142" y="72"/>
                  </a:cubicBezTo>
                  <a:cubicBezTo>
                    <a:pt x="142" y="73"/>
                    <a:pt x="141" y="73"/>
                    <a:pt x="140" y="73"/>
                  </a:cubicBezTo>
                  <a:cubicBezTo>
                    <a:pt x="139" y="74"/>
                    <a:pt x="138" y="75"/>
                    <a:pt x="138" y="75"/>
                  </a:cubicBezTo>
                  <a:cubicBezTo>
                    <a:pt x="136" y="77"/>
                    <a:pt x="134" y="80"/>
                    <a:pt x="133" y="83"/>
                  </a:cubicBezTo>
                  <a:cubicBezTo>
                    <a:pt x="132" y="85"/>
                    <a:pt x="131" y="86"/>
                    <a:pt x="130" y="87"/>
                  </a:cubicBezTo>
                  <a:cubicBezTo>
                    <a:pt x="129" y="89"/>
                    <a:pt x="127" y="91"/>
                    <a:pt x="126" y="93"/>
                  </a:cubicBezTo>
                  <a:cubicBezTo>
                    <a:pt x="123" y="97"/>
                    <a:pt x="121" y="100"/>
                    <a:pt x="117" y="102"/>
                  </a:cubicBezTo>
                  <a:cubicBezTo>
                    <a:pt x="114" y="105"/>
                    <a:pt x="113" y="108"/>
                    <a:pt x="110" y="111"/>
                  </a:cubicBezTo>
                  <a:cubicBezTo>
                    <a:pt x="106" y="114"/>
                    <a:pt x="102" y="117"/>
                    <a:pt x="99" y="120"/>
                  </a:cubicBezTo>
                  <a:cubicBezTo>
                    <a:pt x="96" y="122"/>
                    <a:pt x="92" y="125"/>
                    <a:pt x="89" y="125"/>
                  </a:cubicBezTo>
                  <a:cubicBezTo>
                    <a:pt x="87" y="125"/>
                    <a:pt x="85" y="124"/>
                    <a:pt x="83" y="125"/>
                  </a:cubicBezTo>
                  <a:cubicBezTo>
                    <a:pt x="82" y="125"/>
                    <a:pt x="80" y="127"/>
                    <a:pt x="82" y="128"/>
                  </a:cubicBezTo>
                  <a:cubicBezTo>
                    <a:pt x="80" y="129"/>
                    <a:pt x="77" y="126"/>
                    <a:pt x="75" y="128"/>
                  </a:cubicBezTo>
                  <a:cubicBezTo>
                    <a:pt x="73" y="129"/>
                    <a:pt x="72" y="130"/>
                    <a:pt x="69" y="129"/>
                  </a:cubicBezTo>
                  <a:cubicBezTo>
                    <a:pt x="67" y="128"/>
                    <a:pt x="64" y="127"/>
                    <a:pt x="61" y="128"/>
                  </a:cubicBezTo>
                  <a:cubicBezTo>
                    <a:pt x="60" y="128"/>
                    <a:pt x="60" y="129"/>
                    <a:pt x="59" y="129"/>
                  </a:cubicBezTo>
                  <a:cubicBezTo>
                    <a:pt x="58" y="128"/>
                    <a:pt x="56" y="129"/>
                    <a:pt x="55" y="128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3" y="128"/>
                    <a:pt x="49" y="129"/>
                    <a:pt x="47" y="131"/>
                  </a:cubicBezTo>
                  <a:cubicBezTo>
                    <a:pt x="46" y="133"/>
                    <a:pt x="40" y="131"/>
                    <a:pt x="38" y="132"/>
                  </a:cubicBezTo>
                  <a:cubicBezTo>
                    <a:pt x="37" y="133"/>
                    <a:pt x="36" y="132"/>
                    <a:pt x="35" y="133"/>
                  </a:cubicBezTo>
                  <a:cubicBezTo>
                    <a:pt x="34" y="133"/>
                    <a:pt x="32" y="135"/>
                    <a:pt x="31" y="135"/>
                  </a:cubicBezTo>
                  <a:cubicBezTo>
                    <a:pt x="30" y="137"/>
                    <a:pt x="30" y="136"/>
                    <a:pt x="29" y="136"/>
                  </a:cubicBezTo>
                  <a:cubicBezTo>
                    <a:pt x="28" y="136"/>
                    <a:pt x="27" y="136"/>
                    <a:pt x="27" y="136"/>
                  </a:cubicBezTo>
                  <a:cubicBezTo>
                    <a:pt x="26" y="135"/>
                    <a:pt x="25" y="134"/>
                    <a:pt x="24" y="134"/>
                  </a:cubicBezTo>
                  <a:cubicBezTo>
                    <a:pt x="26" y="132"/>
                    <a:pt x="21" y="132"/>
                    <a:pt x="20" y="132"/>
                  </a:cubicBezTo>
                  <a:cubicBezTo>
                    <a:pt x="20" y="130"/>
                    <a:pt x="20" y="128"/>
                    <a:pt x="18" y="129"/>
                  </a:cubicBezTo>
                  <a:cubicBezTo>
                    <a:pt x="16" y="129"/>
                    <a:pt x="17" y="131"/>
                    <a:pt x="17" y="132"/>
                  </a:cubicBezTo>
                  <a:cubicBezTo>
                    <a:pt x="14" y="131"/>
                    <a:pt x="16" y="128"/>
                    <a:pt x="16" y="126"/>
                  </a:cubicBezTo>
                  <a:cubicBezTo>
                    <a:pt x="17" y="125"/>
                    <a:pt x="16" y="123"/>
                    <a:pt x="15" y="122"/>
                  </a:cubicBezTo>
                  <a:cubicBezTo>
                    <a:pt x="15" y="121"/>
                    <a:pt x="12" y="117"/>
                    <a:pt x="14" y="119"/>
                  </a:cubicBezTo>
                  <a:cubicBezTo>
                    <a:pt x="13" y="118"/>
                    <a:pt x="13" y="117"/>
                    <a:pt x="12" y="117"/>
                  </a:cubicBezTo>
                  <a:cubicBezTo>
                    <a:pt x="11" y="117"/>
                    <a:pt x="12" y="114"/>
                    <a:pt x="12" y="114"/>
                  </a:cubicBezTo>
                  <a:cubicBezTo>
                    <a:pt x="15" y="116"/>
                    <a:pt x="16" y="112"/>
                    <a:pt x="16" y="110"/>
                  </a:cubicBezTo>
                  <a:cubicBezTo>
                    <a:pt x="16" y="106"/>
                    <a:pt x="15" y="103"/>
                    <a:pt x="13" y="100"/>
                  </a:cubicBezTo>
                  <a:cubicBezTo>
                    <a:pt x="10" y="95"/>
                    <a:pt x="7" y="90"/>
                    <a:pt x="6" y="85"/>
                  </a:cubicBezTo>
                  <a:cubicBezTo>
                    <a:pt x="5" y="82"/>
                    <a:pt x="4" y="80"/>
                    <a:pt x="4" y="77"/>
                  </a:cubicBezTo>
                  <a:cubicBezTo>
                    <a:pt x="3" y="75"/>
                    <a:pt x="0" y="72"/>
                    <a:pt x="0" y="70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1724625" y="1277836"/>
              <a:ext cx="220266" cy="334566"/>
            </a:xfrm>
            <a:custGeom>
              <a:rect b="b" l="l" r="r" t="t"/>
              <a:pathLst>
                <a:path extrusionOk="0" h="147" w="97">
                  <a:moveTo>
                    <a:pt x="0" y="104"/>
                  </a:moveTo>
                  <a:cubicBezTo>
                    <a:pt x="0" y="102"/>
                    <a:pt x="0" y="100"/>
                    <a:pt x="1" y="98"/>
                  </a:cubicBezTo>
                  <a:cubicBezTo>
                    <a:pt x="1" y="97"/>
                    <a:pt x="3" y="96"/>
                    <a:pt x="4" y="94"/>
                  </a:cubicBezTo>
                  <a:cubicBezTo>
                    <a:pt x="6" y="91"/>
                    <a:pt x="8" y="86"/>
                    <a:pt x="11" y="85"/>
                  </a:cubicBezTo>
                  <a:cubicBezTo>
                    <a:pt x="13" y="83"/>
                    <a:pt x="16" y="84"/>
                    <a:pt x="19" y="81"/>
                  </a:cubicBezTo>
                  <a:cubicBezTo>
                    <a:pt x="22" y="78"/>
                    <a:pt x="24" y="77"/>
                    <a:pt x="28" y="76"/>
                  </a:cubicBezTo>
                  <a:cubicBezTo>
                    <a:pt x="31" y="76"/>
                    <a:pt x="37" y="78"/>
                    <a:pt x="39" y="75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2" y="43"/>
                    <a:pt x="59" y="44"/>
                    <a:pt x="56" y="43"/>
                  </a:cubicBezTo>
                  <a:cubicBezTo>
                    <a:pt x="52" y="42"/>
                    <a:pt x="49" y="40"/>
                    <a:pt x="45" y="39"/>
                  </a:cubicBezTo>
                  <a:cubicBezTo>
                    <a:pt x="42" y="38"/>
                    <a:pt x="38" y="36"/>
                    <a:pt x="34" y="35"/>
                  </a:cubicBezTo>
                  <a:cubicBezTo>
                    <a:pt x="31" y="33"/>
                    <a:pt x="28" y="33"/>
                    <a:pt x="26" y="30"/>
                  </a:cubicBezTo>
                  <a:cubicBezTo>
                    <a:pt x="25" y="29"/>
                    <a:pt x="25" y="29"/>
                    <a:pt x="23" y="28"/>
                  </a:cubicBezTo>
                  <a:cubicBezTo>
                    <a:pt x="22" y="28"/>
                    <a:pt x="22" y="26"/>
                    <a:pt x="21" y="25"/>
                  </a:cubicBezTo>
                  <a:cubicBezTo>
                    <a:pt x="20" y="24"/>
                    <a:pt x="19" y="22"/>
                    <a:pt x="18" y="21"/>
                  </a:cubicBezTo>
                  <a:cubicBezTo>
                    <a:pt x="17" y="19"/>
                    <a:pt x="15" y="17"/>
                    <a:pt x="15" y="14"/>
                  </a:cubicBezTo>
                  <a:cubicBezTo>
                    <a:pt x="16" y="11"/>
                    <a:pt x="19" y="9"/>
                    <a:pt x="20" y="6"/>
                  </a:cubicBezTo>
                  <a:cubicBezTo>
                    <a:pt x="23" y="7"/>
                    <a:pt x="24" y="11"/>
                    <a:pt x="26" y="14"/>
                  </a:cubicBezTo>
                  <a:cubicBezTo>
                    <a:pt x="29" y="17"/>
                    <a:pt x="33" y="18"/>
                    <a:pt x="37" y="17"/>
                  </a:cubicBezTo>
                  <a:cubicBezTo>
                    <a:pt x="38" y="16"/>
                    <a:pt x="40" y="15"/>
                    <a:pt x="42" y="14"/>
                  </a:cubicBezTo>
                  <a:cubicBezTo>
                    <a:pt x="44" y="12"/>
                    <a:pt x="44" y="13"/>
                    <a:pt x="47" y="13"/>
                  </a:cubicBezTo>
                  <a:cubicBezTo>
                    <a:pt x="50" y="14"/>
                    <a:pt x="51" y="14"/>
                    <a:pt x="54" y="12"/>
                  </a:cubicBezTo>
                  <a:cubicBezTo>
                    <a:pt x="56" y="12"/>
                    <a:pt x="59" y="8"/>
                    <a:pt x="60" y="9"/>
                  </a:cubicBezTo>
                  <a:cubicBezTo>
                    <a:pt x="62" y="10"/>
                    <a:pt x="64" y="10"/>
                    <a:pt x="66" y="9"/>
                  </a:cubicBezTo>
                  <a:cubicBezTo>
                    <a:pt x="67" y="9"/>
                    <a:pt x="68" y="8"/>
                    <a:pt x="70" y="8"/>
                  </a:cubicBezTo>
                  <a:cubicBezTo>
                    <a:pt x="71" y="7"/>
                    <a:pt x="72" y="8"/>
                    <a:pt x="73" y="8"/>
                  </a:cubicBezTo>
                  <a:cubicBezTo>
                    <a:pt x="76" y="8"/>
                    <a:pt x="78" y="7"/>
                    <a:pt x="80" y="6"/>
                  </a:cubicBezTo>
                  <a:cubicBezTo>
                    <a:pt x="82" y="5"/>
                    <a:pt x="84" y="6"/>
                    <a:pt x="86" y="5"/>
                  </a:cubicBezTo>
                  <a:cubicBezTo>
                    <a:pt x="88" y="4"/>
                    <a:pt x="88" y="1"/>
                    <a:pt x="90" y="1"/>
                  </a:cubicBezTo>
                  <a:cubicBezTo>
                    <a:pt x="91" y="0"/>
                    <a:pt x="96" y="1"/>
                    <a:pt x="95" y="3"/>
                  </a:cubicBezTo>
                  <a:cubicBezTo>
                    <a:pt x="94" y="6"/>
                    <a:pt x="94" y="8"/>
                    <a:pt x="94" y="11"/>
                  </a:cubicBezTo>
                  <a:cubicBezTo>
                    <a:pt x="95" y="13"/>
                    <a:pt x="95" y="15"/>
                    <a:pt x="94" y="17"/>
                  </a:cubicBezTo>
                  <a:cubicBezTo>
                    <a:pt x="95" y="17"/>
                    <a:pt x="96" y="17"/>
                    <a:pt x="95" y="16"/>
                  </a:cubicBezTo>
                  <a:cubicBezTo>
                    <a:pt x="96" y="16"/>
                    <a:pt x="97" y="17"/>
                    <a:pt x="97" y="17"/>
                  </a:cubicBezTo>
                  <a:cubicBezTo>
                    <a:pt x="97" y="19"/>
                    <a:pt x="93" y="16"/>
                    <a:pt x="93" y="19"/>
                  </a:cubicBezTo>
                  <a:cubicBezTo>
                    <a:pt x="93" y="22"/>
                    <a:pt x="93" y="25"/>
                    <a:pt x="92" y="28"/>
                  </a:cubicBezTo>
                  <a:cubicBezTo>
                    <a:pt x="91" y="30"/>
                    <a:pt x="90" y="32"/>
                    <a:pt x="89" y="34"/>
                  </a:cubicBezTo>
                  <a:cubicBezTo>
                    <a:pt x="87" y="36"/>
                    <a:pt x="87" y="39"/>
                    <a:pt x="85" y="42"/>
                  </a:cubicBezTo>
                  <a:cubicBezTo>
                    <a:pt x="85" y="42"/>
                    <a:pt x="84" y="43"/>
                    <a:pt x="83" y="44"/>
                  </a:cubicBezTo>
                  <a:cubicBezTo>
                    <a:pt x="83" y="45"/>
                    <a:pt x="83" y="46"/>
                    <a:pt x="83" y="47"/>
                  </a:cubicBezTo>
                  <a:cubicBezTo>
                    <a:pt x="82" y="50"/>
                    <a:pt x="80" y="52"/>
                    <a:pt x="79" y="55"/>
                  </a:cubicBezTo>
                  <a:cubicBezTo>
                    <a:pt x="77" y="58"/>
                    <a:pt x="77" y="61"/>
                    <a:pt x="75" y="65"/>
                  </a:cubicBezTo>
                  <a:cubicBezTo>
                    <a:pt x="74" y="68"/>
                    <a:pt x="72" y="71"/>
                    <a:pt x="70" y="74"/>
                  </a:cubicBezTo>
                  <a:cubicBezTo>
                    <a:pt x="68" y="77"/>
                    <a:pt x="66" y="81"/>
                    <a:pt x="64" y="84"/>
                  </a:cubicBezTo>
                  <a:cubicBezTo>
                    <a:pt x="62" y="87"/>
                    <a:pt x="59" y="90"/>
                    <a:pt x="57" y="93"/>
                  </a:cubicBezTo>
                  <a:cubicBezTo>
                    <a:pt x="51" y="99"/>
                    <a:pt x="46" y="104"/>
                    <a:pt x="39" y="109"/>
                  </a:cubicBezTo>
                  <a:cubicBezTo>
                    <a:pt x="37" y="110"/>
                    <a:pt x="34" y="112"/>
                    <a:pt x="31" y="115"/>
                  </a:cubicBezTo>
                  <a:cubicBezTo>
                    <a:pt x="29" y="118"/>
                    <a:pt x="26" y="120"/>
                    <a:pt x="23" y="123"/>
                  </a:cubicBezTo>
                  <a:cubicBezTo>
                    <a:pt x="21" y="126"/>
                    <a:pt x="18" y="129"/>
                    <a:pt x="16" y="132"/>
                  </a:cubicBezTo>
                  <a:cubicBezTo>
                    <a:pt x="15" y="133"/>
                    <a:pt x="14" y="135"/>
                    <a:pt x="13" y="136"/>
                  </a:cubicBezTo>
                  <a:cubicBezTo>
                    <a:pt x="12" y="137"/>
                    <a:pt x="10" y="140"/>
                    <a:pt x="10" y="139"/>
                  </a:cubicBezTo>
                  <a:cubicBezTo>
                    <a:pt x="10" y="142"/>
                    <a:pt x="8" y="145"/>
                    <a:pt x="6" y="147"/>
                  </a:cubicBezTo>
                  <a:cubicBezTo>
                    <a:pt x="6" y="144"/>
                    <a:pt x="4" y="142"/>
                    <a:pt x="2" y="140"/>
                  </a:cubicBezTo>
                  <a:cubicBezTo>
                    <a:pt x="0" y="137"/>
                    <a:pt x="0" y="136"/>
                    <a:pt x="0" y="132"/>
                  </a:cubicBezTo>
                  <a:cubicBezTo>
                    <a:pt x="0" y="123"/>
                    <a:pt x="0" y="114"/>
                    <a:pt x="0" y="104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8" name="Google Shape;228;p2"/>
            <p:cNvGrpSpPr/>
            <p:nvPr/>
          </p:nvGrpSpPr>
          <p:grpSpPr>
            <a:xfrm>
              <a:off x="555431" y="1325461"/>
              <a:ext cx="67866" cy="77391"/>
              <a:chOff x="3646487" y="2505075"/>
              <a:chExt cx="90488" cy="103188"/>
            </a:xfrm>
          </p:grpSpPr>
          <p:sp>
            <p:nvSpPr>
              <p:cNvPr id="229" name="Google Shape;229;p2"/>
              <p:cNvSpPr/>
              <p:nvPr/>
            </p:nvSpPr>
            <p:spPr>
              <a:xfrm>
                <a:off x="3659187" y="2584450"/>
                <a:ext cx="11113" cy="6350"/>
              </a:xfrm>
              <a:custGeom>
                <a:rect b="b" l="l" r="r" t="t"/>
                <a:pathLst>
                  <a:path extrusionOk="0" h="2" w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3646487" y="2505075"/>
                <a:ext cx="90488" cy="103188"/>
              </a:xfrm>
              <a:custGeom>
                <a:rect b="b" l="l" r="r" t="t"/>
                <a:pathLst>
                  <a:path extrusionOk="0" h="34" w="30">
                    <a:moveTo>
                      <a:pt x="1" y="11"/>
                    </a:moveTo>
                    <a:cubicBezTo>
                      <a:pt x="2" y="10"/>
                      <a:pt x="3" y="11"/>
                      <a:pt x="3" y="10"/>
                    </a:cubicBezTo>
                    <a:cubicBezTo>
                      <a:pt x="4" y="10"/>
                      <a:pt x="4" y="8"/>
                      <a:pt x="5" y="8"/>
                    </a:cubicBezTo>
                    <a:cubicBezTo>
                      <a:pt x="7" y="8"/>
                      <a:pt x="8" y="5"/>
                      <a:pt x="8" y="3"/>
                    </a:cubicBezTo>
                    <a:cubicBezTo>
                      <a:pt x="9" y="1"/>
                      <a:pt x="12" y="2"/>
                      <a:pt x="13" y="1"/>
                    </a:cubicBezTo>
                    <a:cubicBezTo>
                      <a:pt x="15" y="0"/>
                      <a:pt x="19" y="0"/>
                      <a:pt x="21" y="1"/>
                    </a:cubicBezTo>
                    <a:cubicBezTo>
                      <a:pt x="22" y="2"/>
                      <a:pt x="23" y="4"/>
                      <a:pt x="24" y="6"/>
                    </a:cubicBezTo>
                    <a:cubicBezTo>
                      <a:pt x="25" y="7"/>
                      <a:pt x="25" y="7"/>
                      <a:pt x="25" y="8"/>
                    </a:cubicBezTo>
                    <a:cubicBezTo>
                      <a:pt x="26" y="9"/>
                      <a:pt x="25" y="10"/>
                      <a:pt x="25" y="10"/>
                    </a:cubicBezTo>
                    <a:cubicBezTo>
                      <a:pt x="26" y="11"/>
                      <a:pt x="27" y="11"/>
                      <a:pt x="27" y="11"/>
                    </a:cubicBezTo>
                    <a:cubicBezTo>
                      <a:pt x="27" y="12"/>
                      <a:pt x="26" y="14"/>
                      <a:pt x="27" y="14"/>
                    </a:cubicBezTo>
                    <a:cubicBezTo>
                      <a:pt x="28" y="15"/>
                      <a:pt x="25" y="18"/>
                      <a:pt x="25" y="19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30" y="16"/>
                      <a:pt x="29" y="18"/>
                      <a:pt x="29" y="19"/>
                    </a:cubicBezTo>
                    <a:cubicBezTo>
                      <a:pt x="28" y="21"/>
                      <a:pt x="26" y="20"/>
                      <a:pt x="26" y="23"/>
                    </a:cubicBezTo>
                    <a:cubicBezTo>
                      <a:pt x="26" y="25"/>
                      <a:pt x="26" y="25"/>
                      <a:pt x="24" y="26"/>
                    </a:cubicBezTo>
                    <a:cubicBezTo>
                      <a:pt x="23" y="27"/>
                      <a:pt x="23" y="28"/>
                      <a:pt x="21" y="29"/>
                    </a:cubicBezTo>
                    <a:cubicBezTo>
                      <a:pt x="19" y="30"/>
                      <a:pt x="18" y="34"/>
                      <a:pt x="18" y="34"/>
                    </a:cubicBezTo>
                    <a:cubicBezTo>
                      <a:pt x="17" y="33"/>
                      <a:pt x="10" y="29"/>
                      <a:pt x="8" y="28"/>
                    </a:cubicBezTo>
                    <a:cubicBezTo>
                      <a:pt x="10" y="29"/>
                      <a:pt x="9" y="28"/>
                      <a:pt x="8" y="28"/>
                    </a:cubicBezTo>
                    <a:cubicBezTo>
                      <a:pt x="9" y="27"/>
                      <a:pt x="10" y="27"/>
                      <a:pt x="11" y="26"/>
                    </a:cubicBezTo>
                    <a:cubicBezTo>
                      <a:pt x="9" y="27"/>
                      <a:pt x="7" y="27"/>
                      <a:pt x="8" y="24"/>
                    </a:cubicBezTo>
                    <a:cubicBezTo>
                      <a:pt x="7" y="27"/>
                      <a:pt x="6" y="24"/>
                      <a:pt x="5" y="24"/>
                    </a:cubicBezTo>
                    <a:cubicBezTo>
                      <a:pt x="4" y="24"/>
                      <a:pt x="4" y="20"/>
                      <a:pt x="4" y="19"/>
                    </a:cubicBezTo>
                    <a:cubicBezTo>
                      <a:pt x="2" y="20"/>
                      <a:pt x="0" y="19"/>
                      <a:pt x="1" y="17"/>
                    </a:cubicBezTo>
                    <a:cubicBezTo>
                      <a:pt x="2" y="17"/>
                      <a:pt x="2" y="18"/>
                      <a:pt x="3" y="18"/>
                    </a:cubicBezTo>
                    <a:cubicBezTo>
                      <a:pt x="2" y="17"/>
                      <a:pt x="4" y="16"/>
                      <a:pt x="5" y="16"/>
                    </a:cubicBezTo>
                    <a:cubicBezTo>
                      <a:pt x="4" y="15"/>
                      <a:pt x="5" y="16"/>
                      <a:pt x="5" y="15"/>
                    </a:cubicBezTo>
                    <a:cubicBezTo>
                      <a:pt x="4" y="17"/>
                      <a:pt x="3" y="16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4"/>
                      <a:pt x="1" y="13"/>
                      <a:pt x="3" y="13"/>
                    </a:cubicBezTo>
                    <a:cubicBezTo>
                      <a:pt x="3" y="12"/>
                      <a:pt x="1" y="12"/>
                      <a:pt x="1" y="11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1" name="Google Shape;231;p2"/>
            <p:cNvSpPr/>
            <p:nvPr/>
          </p:nvSpPr>
          <p:spPr>
            <a:xfrm>
              <a:off x="470897" y="1162345"/>
              <a:ext cx="129779" cy="109538"/>
            </a:xfrm>
            <a:custGeom>
              <a:rect b="b" l="l" r="r" t="t"/>
              <a:pathLst>
                <a:path extrusionOk="0" h="48" w="57">
                  <a:moveTo>
                    <a:pt x="1" y="22"/>
                  </a:moveTo>
                  <a:cubicBezTo>
                    <a:pt x="1" y="22"/>
                    <a:pt x="0" y="22"/>
                    <a:pt x="0" y="22"/>
                  </a:cubicBezTo>
                  <a:cubicBezTo>
                    <a:pt x="0" y="21"/>
                    <a:pt x="2" y="20"/>
                    <a:pt x="3" y="20"/>
                  </a:cubicBezTo>
                  <a:cubicBezTo>
                    <a:pt x="5" y="18"/>
                    <a:pt x="7" y="15"/>
                    <a:pt x="8" y="13"/>
                  </a:cubicBezTo>
                  <a:cubicBezTo>
                    <a:pt x="8" y="11"/>
                    <a:pt x="11" y="0"/>
                    <a:pt x="14" y="3"/>
                  </a:cubicBezTo>
                  <a:cubicBezTo>
                    <a:pt x="15" y="4"/>
                    <a:pt x="22" y="3"/>
                    <a:pt x="23" y="2"/>
                  </a:cubicBezTo>
                  <a:cubicBezTo>
                    <a:pt x="24" y="0"/>
                    <a:pt x="30" y="2"/>
                    <a:pt x="32" y="3"/>
                  </a:cubicBezTo>
                  <a:cubicBezTo>
                    <a:pt x="34" y="6"/>
                    <a:pt x="34" y="6"/>
                    <a:pt x="37" y="7"/>
                  </a:cubicBezTo>
                  <a:cubicBezTo>
                    <a:pt x="38" y="7"/>
                    <a:pt x="40" y="10"/>
                    <a:pt x="40" y="12"/>
                  </a:cubicBezTo>
                  <a:cubicBezTo>
                    <a:pt x="40" y="12"/>
                    <a:pt x="42" y="14"/>
                    <a:pt x="42" y="14"/>
                  </a:cubicBezTo>
                  <a:cubicBezTo>
                    <a:pt x="43" y="15"/>
                    <a:pt x="43" y="16"/>
                    <a:pt x="44" y="17"/>
                  </a:cubicBezTo>
                  <a:cubicBezTo>
                    <a:pt x="45" y="18"/>
                    <a:pt x="46" y="18"/>
                    <a:pt x="47" y="19"/>
                  </a:cubicBezTo>
                  <a:cubicBezTo>
                    <a:pt x="47" y="21"/>
                    <a:pt x="50" y="21"/>
                    <a:pt x="50" y="23"/>
                  </a:cubicBezTo>
                  <a:cubicBezTo>
                    <a:pt x="50" y="24"/>
                    <a:pt x="49" y="25"/>
                    <a:pt x="49" y="25"/>
                  </a:cubicBezTo>
                  <a:cubicBezTo>
                    <a:pt x="50" y="26"/>
                    <a:pt x="51" y="26"/>
                    <a:pt x="51" y="28"/>
                  </a:cubicBezTo>
                  <a:cubicBezTo>
                    <a:pt x="51" y="29"/>
                    <a:pt x="52" y="32"/>
                    <a:pt x="51" y="32"/>
                  </a:cubicBezTo>
                  <a:cubicBezTo>
                    <a:pt x="50" y="33"/>
                    <a:pt x="50" y="33"/>
                    <a:pt x="51" y="34"/>
                  </a:cubicBezTo>
                  <a:cubicBezTo>
                    <a:pt x="51" y="34"/>
                    <a:pt x="51" y="35"/>
                    <a:pt x="52" y="35"/>
                  </a:cubicBezTo>
                  <a:cubicBezTo>
                    <a:pt x="53" y="36"/>
                    <a:pt x="52" y="37"/>
                    <a:pt x="53" y="37"/>
                  </a:cubicBezTo>
                  <a:cubicBezTo>
                    <a:pt x="54" y="34"/>
                    <a:pt x="56" y="39"/>
                    <a:pt x="56" y="40"/>
                  </a:cubicBezTo>
                  <a:cubicBezTo>
                    <a:pt x="56" y="41"/>
                    <a:pt x="57" y="41"/>
                    <a:pt x="56" y="43"/>
                  </a:cubicBezTo>
                  <a:cubicBezTo>
                    <a:pt x="56" y="44"/>
                    <a:pt x="57" y="46"/>
                    <a:pt x="57" y="47"/>
                  </a:cubicBezTo>
                  <a:cubicBezTo>
                    <a:pt x="56" y="46"/>
                    <a:pt x="55" y="47"/>
                    <a:pt x="54" y="47"/>
                  </a:cubicBezTo>
                  <a:cubicBezTo>
                    <a:pt x="53" y="47"/>
                    <a:pt x="52" y="47"/>
                    <a:pt x="52" y="47"/>
                  </a:cubicBezTo>
                  <a:cubicBezTo>
                    <a:pt x="50" y="47"/>
                    <a:pt x="49" y="48"/>
                    <a:pt x="47" y="48"/>
                  </a:cubicBezTo>
                  <a:cubicBezTo>
                    <a:pt x="47" y="48"/>
                    <a:pt x="46" y="47"/>
                    <a:pt x="45" y="47"/>
                  </a:cubicBezTo>
                  <a:cubicBezTo>
                    <a:pt x="44" y="46"/>
                    <a:pt x="42" y="46"/>
                    <a:pt x="42" y="46"/>
                  </a:cubicBezTo>
                  <a:cubicBezTo>
                    <a:pt x="41" y="47"/>
                    <a:pt x="41" y="45"/>
                    <a:pt x="41" y="45"/>
                  </a:cubicBezTo>
                  <a:cubicBezTo>
                    <a:pt x="39" y="44"/>
                    <a:pt x="40" y="44"/>
                    <a:pt x="39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1" y="44"/>
                    <a:pt x="20" y="44"/>
                    <a:pt x="19" y="45"/>
                  </a:cubicBezTo>
                  <a:cubicBezTo>
                    <a:pt x="17" y="46"/>
                    <a:pt x="15" y="46"/>
                    <a:pt x="13" y="46"/>
                  </a:cubicBezTo>
                  <a:cubicBezTo>
                    <a:pt x="12" y="46"/>
                    <a:pt x="10" y="47"/>
                    <a:pt x="9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7"/>
                    <a:pt x="6" y="48"/>
                  </a:cubicBezTo>
                  <a:cubicBezTo>
                    <a:pt x="6" y="47"/>
                    <a:pt x="5" y="47"/>
                    <a:pt x="6" y="46"/>
                  </a:cubicBezTo>
                  <a:cubicBezTo>
                    <a:pt x="7" y="45"/>
                    <a:pt x="7" y="44"/>
                    <a:pt x="9" y="45"/>
                  </a:cubicBezTo>
                  <a:cubicBezTo>
                    <a:pt x="10" y="46"/>
                    <a:pt x="11" y="45"/>
                    <a:pt x="13" y="45"/>
                  </a:cubicBezTo>
                  <a:cubicBezTo>
                    <a:pt x="14" y="45"/>
                    <a:pt x="14" y="45"/>
                    <a:pt x="15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8" y="46"/>
                    <a:pt x="18" y="43"/>
                    <a:pt x="19" y="42"/>
                  </a:cubicBezTo>
                  <a:cubicBezTo>
                    <a:pt x="17" y="42"/>
                    <a:pt x="18" y="44"/>
                    <a:pt x="17" y="45"/>
                  </a:cubicBezTo>
                  <a:cubicBezTo>
                    <a:pt x="16" y="46"/>
                    <a:pt x="13" y="45"/>
                    <a:pt x="13" y="43"/>
                  </a:cubicBezTo>
                  <a:cubicBezTo>
                    <a:pt x="12" y="46"/>
                    <a:pt x="6" y="44"/>
                    <a:pt x="8" y="43"/>
                  </a:cubicBezTo>
                  <a:cubicBezTo>
                    <a:pt x="7" y="43"/>
                    <a:pt x="7" y="45"/>
                    <a:pt x="6" y="45"/>
                  </a:cubicBezTo>
                  <a:cubicBezTo>
                    <a:pt x="6" y="44"/>
                    <a:pt x="6" y="44"/>
                    <a:pt x="6" y="43"/>
                  </a:cubicBezTo>
                  <a:cubicBezTo>
                    <a:pt x="5" y="44"/>
                    <a:pt x="6" y="41"/>
                    <a:pt x="6" y="40"/>
                  </a:cubicBezTo>
                  <a:cubicBezTo>
                    <a:pt x="7" y="39"/>
                    <a:pt x="8" y="39"/>
                    <a:pt x="10" y="39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9"/>
                    <a:pt x="14" y="38"/>
                    <a:pt x="16" y="37"/>
                  </a:cubicBezTo>
                  <a:cubicBezTo>
                    <a:pt x="16" y="36"/>
                    <a:pt x="17" y="36"/>
                    <a:pt x="18" y="37"/>
                  </a:cubicBezTo>
                  <a:cubicBezTo>
                    <a:pt x="19" y="37"/>
                    <a:pt x="19" y="37"/>
                    <a:pt x="20" y="36"/>
                  </a:cubicBezTo>
                  <a:cubicBezTo>
                    <a:pt x="22" y="36"/>
                    <a:pt x="21" y="34"/>
                    <a:pt x="23" y="35"/>
                  </a:cubicBezTo>
                  <a:cubicBezTo>
                    <a:pt x="26" y="37"/>
                    <a:pt x="29" y="39"/>
                    <a:pt x="32" y="38"/>
                  </a:cubicBezTo>
                  <a:cubicBezTo>
                    <a:pt x="33" y="37"/>
                    <a:pt x="35" y="36"/>
                    <a:pt x="33" y="35"/>
                  </a:cubicBezTo>
                  <a:cubicBezTo>
                    <a:pt x="32" y="34"/>
                    <a:pt x="31" y="35"/>
                    <a:pt x="30" y="35"/>
                  </a:cubicBezTo>
                  <a:cubicBezTo>
                    <a:pt x="30" y="35"/>
                    <a:pt x="30" y="35"/>
                    <a:pt x="29" y="35"/>
                  </a:cubicBezTo>
                  <a:cubicBezTo>
                    <a:pt x="27" y="35"/>
                    <a:pt x="28" y="33"/>
                    <a:pt x="26" y="34"/>
                  </a:cubicBezTo>
                  <a:cubicBezTo>
                    <a:pt x="25" y="34"/>
                    <a:pt x="25" y="33"/>
                    <a:pt x="24" y="32"/>
                  </a:cubicBezTo>
                  <a:cubicBezTo>
                    <a:pt x="24" y="31"/>
                    <a:pt x="22" y="32"/>
                    <a:pt x="21" y="32"/>
                  </a:cubicBezTo>
                  <a:cubicBezTo>
                    <a:pt x="21" y="33"/>
                    <a:pt x="20" y="33"/>
                    <a:pt x="20" y="32"/>
                  </a:cubicBezTo>
                  <a:cubicBezTo>
                    <a:pt x="20" y="32"/>
                    <a:pt x="19" y="32"/>
                    <a:pt x="19" y="33"/>
                  </a:cubicBezTo>
                  <a:cubicBezTo>
                    <a:pt x="19" y="33"/>
                    <a:pt x="19" y="34"/>
                    <a:pt x="1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3"/>
                    <a:pt x="8" y="33"/>
                    <a:pt x="7" y="33"/>
                  </a:cubicBezTo>
                  <a:cubicBezTo>
                    <a:pt x="8" y="32"/>
                    <a:pt x="8" y="32"/>
                    <a:pt x="9" y="32"/>
                  </a:cubicBezTo>
                  <a:cubicBezTo>
                    <a:pt x="9" y="31"/>
                    <a:pt x="9" y="30"/>
                    <a:pt x="9" y="30"/>
                  </a:cubicBezTo>
                  <a:cubicBezTo>
                    <a:pt x="8" y="31"/>
                    <a:pt x="8" y="32"/>
                    <a:pt x="7" y="32"/>
                  </a:cubicBezTo>
                  <a:cubicBezTo>
                    <a:pt x="6" y="31"/>
                    <a:pt x="9" y="28"/>
                    <a:pt x="10" y="28"/>
                  </a:cubicBezTo>
                  <a:cubicBezTo>
                    <a:pt x="9" y="28"/>
                    <a:pt x="6" y="30"/>
                    <a:pt x="6" y="31"/>
                  </a:cubicBezTo>
                  <a:cubicBezTo>
                    <a:pt x="6" y="28"/>
                    <a:pt x="4" y="23"/>
                    <a:pt x="1" y="22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2" name="Google Shape;232;p2"/>
            <p:cNvGrpSpPr/>
            <p:nvPr/>
          </p:nvGrpSpPr>
          <p:grpSpPr>
            <a:xfrm>
              <a:off x="980485" y="1459998"/>
              <a:ext cx="57150" cy="129778"/>
              <a:chOff x="4213225" y="2684463"/>
              <a:chExt cx="76200" cy="173037"/>
            </a:xfrm>
          </p:grpSpPr>
          <p:sp>
            <p:nvSpPr>
              <p:cNvPr id="233" name="Google Shape;233;p2"/>
              <p:cNvSpPr/>
              <p:nvPr/>
            </p:nvSpPr>
            <p:spPr>
              <a:xfrm>
                <a:off x="4233862" y="2684463"/>
                <a:ext cx="6350" cy="6350"/>
              </a:xfrm>
              <a:custGeom>
                <a:rect b="b" l="l" r="r" t="t"/>
                <a:pathLst>
                  <a:path extrusionOk="0" h="2" w="2">
                    <a:moveTo>
                      <a:pt x="0" y="2"/>
                    </a:moveTo>
                    <a:cubicBezTo>
                      <a:pt x="1" y="2"/>
                      <a:pt x="2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4240212" y="2687638"/>
                <a:ext cx="3175" cy="1500"/>
              </a:xfrm>
              <a:custGeom>
                <a:rect b="b" l="l" r="r" t="t"/>
                <a:pathLst>
                  <a:path extrusionOk="0" h="120000"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4267200" y="2708275"/>
                <a:ext cx="22225" cy="22225"/>
              </a:xfrm>
              <a:custGeom>
                <a:rect b="b" l="l" r="r" t="t"/>
                <a:pathLst>
                  <a:path extrusionOk="0" h="7" w="7">
                    <a:moveTo>
                      <a:pt x="3" y="7"/>
                    </a:moveTo>
                    <a:cubicBezTo>
                      <a:pt x="4" y="6"/>
                      <a:pt x="7" y="0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2" y="4"/>
                      <a:pt x="1" y="4"/>
                      <a:pt x="1" y="5"/>
                    </a:cubicBezTo>
                    <a:cubicBezTo>
                      <a:pt x="0" y="6"/>
                      <a:pt x="3" y="6"/>
                      <a:pt x="3" y="7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4286250" y="2854325"/>
                <a:ext cx="3175" cy="317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4213225" y="2817813"/>
                <a:ext cx="9525" cy="15875"/>
              </a:xfrm>
              <a:custGeom>
                <a:rect b="b" l="l" r="r" t="t"/>
                <a:pathLst>
                  <a:path extrusionOk="0" h="5" w="3">
                    <a:moveTo>
                      <a:pt x="1" y="5"/>
                    </a:moveTo>
                    <a:cubicBezTo>
                      <a:pt x="2" y="4"/>
                      <a:pt x="3" y="4"/>
                      <a:pt x="3" y="3"/>
                    </a:cubicBezTo>
                    <a:cubicBezTo>
                      <a:pt x="3" y="2"/>
                      <a:pt x="3" y="0"/>
                      <a:pt x="2" y="1"/>
                    </a:cubicBezTo>
                    <a:cubicBezTo>
                      <a:pt x="0" y="1"/>
                      <a:pt x="1" y="3"/>
                      <a:pt x="1" y="5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4237037" y="2778125"/>
                <a:ext cx="3175" cy="6350"/>
              </a:xfrm>
              <a:custGeom>
                <a:rect b="b" l="l" r="r" t="t"/>
                <a:pathLst>
                  <a:path extrusionOk="0" h="2" w="1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2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9" name="Google Shape;239;p2"/>
            <p:cNvSpPr/>
            <p:nvPr/>
          </p:nvSpPr>
          <p:spPr>
            <a:xfrm>
              <a:off x="1462688" y="1596923"/>
              <a:ext cx="45244" cy="42863"/>
            </a:xfrm>
            <a:custGeom>
              <a:rect b="b" l="l" r="r" t="t"/>
              <a:pathLst>
                <a:path extrusionOk="0" h="19" w="20">
                  <a:moveTo>
                    <a:pt x="1" y="16"/>
                  </a:moveTo>
                  <a:cubicBezTo>
                    <a:pt x="0" y="14"/>
                    <a:pt x="3" y="12"/>
                    <a:pt x="3" y="10"/>
                  </a:cubicBezTo>
                  <a:cubicBezTo>
                    <a:pt x="3" y="7"/>
                    <a:pt x="5" y="6"/>
                    <a:pt x="7" y="4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2" y="3"/>
                    <a:pt x="15" y="0"/>
                    <a:pt x="16" y="0"/>
                  </a:cubicBezTo>
                  <a:cubicBezTo>
                    <a:pt x="15" y="2"/>
                    <a:pt x="17" y="4"/>
                    <a:pt x="18" y="6"/>
                  </a:cubicBezTo>
                  <a:cubicBezTo>
                    <a:pt x="19" y="7"/>
                    <a:pt x="20" y="10"/>
                    <a:pt x="20" y="12"/>
                  </a:cubicBezTo>
                  <a:cubicBezTo>
                    <a:pt x="19" y="15"/>
                    <a:pt x="18" y="15"/>
                    <a:pt x="16" y="14"/>
                  </a:cubicBezTo>
                  <a:cubicBezTo>
                    <a:pt x="13" y="13"/>
                    <a:pt x="13" y="16"/>
                    <a:pt x="11" y="14"/>
                  </a:cubicBezTo>
                  <a:cubicBezTo>
                    <a:pt x="11" y="16"/>
                    <a:pt x="11" y="18"/>
                    <a:pt x="8" y="19"/>
                  </a:cubicBezTo>
                  <a:cubicBezTo>
                    <a:pt x="7" y="19"/>
                    <a:pt x="5" y="19"/>
                    <a:pt x="5" y="18"/>
                  </a:cubicBezTo>
                  <a:cubicBezTo>
                    <a:pt x="4" y="16"/>
                    <a:pt x="2" y="17"/>
                    <a:pt x="2" y="18"/>
                  </a:cubicBezTo>
                  <a:cubicBezTo>
                    <a:pt x="1" y="18"/>
                    <a:pt x="1" y="17"/>
                    <a:pt x="1" y="16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898332" y="1232592"/>
              <a:ext cx="264319" cy="236935"/>
            </a:xfrm>
            <a:custGeom>
              <a:rect b="b" l="l" r="r" t="t"/>
              <a:pathLst>
                <a:path extrusionOk="0" h="104" w="116">
                  <a:moveTo>
                    <a:pt x="1" y="64"/>
                  </a:moveTo>
                  <a:cubicBezTo>
                    <a:pt x="2" y="60"/>
                    <a:pt x="0" y="56"/>
                    <a:pt x="2" y="52"/>
                  </a:cubicBezTo>
                  <a:cubicBezTo>
                    <a:pt x="2" y="51"/>
                    <a:pt x="4" y="52"/>
                    <a:pt x="5" y="51"/>
                  </a:cubicBezTo>
                  <a:cubicBezTo>
                    <a:pt x="6" y="50"/>
                    <a:pt x="5" y="48"/>
                    <a:pt x="6" y="46"/>
                  </a:cubicBezTo>
                  <a:cubicBezTo>
                    <a:pt x="7" y="45"/>
                    <a:pt x="7" y="44"/>
                    <a:pt x="8" y="43"/>
                  </a:cubicBezTo>
                  <a:cubicBezTo>
                    <a:pt x="9" y="43"/>
                    <a:pt x="11" y="41"/>
                    <a:pt x="10" y="40"/>
                  </a:cubicBezTo>
                  <a:cubicBezTo>
                    <a:pt x="10" y="39"/>
                    <a:pt x="9" y="38"/>
                    <a:pt x="11" y="37"/>
                  </a:cubicBezTo>
                  <a:cubicBezTo>
                    <a:pt x="13" y="37"/>
                    <a:pt x="11" y="34"/>
                    <a:pt x="11" y="33"/>
                  </a:cubicBezTo>
                  <a:cubicBezTo>
                    <a:pt x="11" y="32"/>
                    <a:pt x="11" y="31"/>
                    <a:pt x="10" y="30"/>
                  </a:cubicBezTo>
                  <a:cubicBezTo>
                    <a:pt x="10" y="29"/>
                    <a:pt x="9" y="28"/>
                    <a:pt x="9" y="27"/>
                  </a:cubicBezTo>
                  <a:cubicBezTo>
                    <a:pt x="8" y="26"/>
                    <a:pt x="9" y="24"/>
                    <a:pt x="10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10" y="14"/>
                    <a:pt x="11" y="14"/>
                    <a:pt x="13" y="12"/>
                  </a:cubicBezTo>
                  <a:cubicBezTo>
                    <a:pt x="14" y="11"/>
                    <a:pt x="15" y="9"/>
                    <a:pt x="15" y="7"/>
                  </a:cubicBezTo>
                  <a:cubicBezTo>
                    <a:pt x="15" y="5"/>
                    <a:pt x="16" y="4"/>
                    <a:pt x="17" y="3"/>
                  </a:cubicBezTo>
                  <a:cubicBezTo>
                    <a:pt x="18" y="2"/>
                    <a:pt x="20" y="2"/>
                    <a:pt x="22" y="1"/>
                  </a:cubicBezTo>
                  <a:cubicBezTo>
                    <a:pt x="24" y="1"/>
                    <a:pt x="25" y="1"/>
                    <a:pt x="28" y="0"/>
                  </a:cubicBezTo>
                  <a:cubicBezTo>
                    <a:pt x="29" y="0"/>
                    <a:pt x="30" y="1"/>
                    <a:pt x="31" y="2"/>
                  </a:cubicBezTo>
                  <a:cubicBezTo>
                    <a:pt x="33" y="3"/>
                    <a:pt x="35" y="2"/>
                    <a:pt x="37" y="3"/>
                  </a:cubicBezTo>
                  <a:cubicBezTo>
                    <a:pt x="38" y="5"/>
                    <a:pt x="39" y="6"/>
                    <a:pt x="40" y="8"/>
                  </a:cubicBezTo>
                  <a:cubicBezTo>
                    <a:pt x="40" y="9"/>
                    <a:pt x="40" y="9"/>
                    <a:pt x="41" y="9"/>
                  </a:cubicBezTo>
                  <a:cubicBezTo>
                    <a:pt x="43" y="10"/>
                    <a:pt x="43" y="8"/>
                    <a:pt x="44" y="8"/>
                  </a:cubicBezTo>
                  <a:cubicBezTo>
                    <a:pt x="48" y="8"/>
                    <a:pt x="49" y="4"/>
                    <a:pt x="53" y="7"/>
                  </a:cubicBezTo>
                  <a:cubicBezTo>
                    <a:pt x="54" y="8"/>
                    <a:pt x="54" y="8"/>
                    <a:pt x="55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8" y="10"/>
                    <a:pt x="59" y="11"/>
                    <a:pt x="61" y="11"/>
                  </a:cubicBezTo>
                  <a:cubicBezTo>
                    <a:pt x="62" y="11"/>
                    <a:pt x="65" y="12"/>
                    <a:pt x="66" y="11"/>
                  </a:cubicBezTo>
                  <a:cubicBezTo>
                    <a:pt x="68" y="11"/>
                    <a:pt x="68" y="9"/>
                    <a:pt x="70" y="8"/>
                  </a:cubicBezTo>
                  <a:cubicBezTo>
                    <a:pt x="73" y="5"/>
                    <a:pt x="78" y="5"/>
                    <a:pt x="82" y="5"/>
                  </a:cubicBezTo>
                  <a:cubicBezTo>
                    <a:pt x="84" y="6"/>
                    <a:pt x="86" y="6"/>
                    <a:pt x="87" y="7"/>
                  </a:cubicBezTo>
                  <a:cubicBezTo>
                    <a:pt x="89" y="8"/>
                    <a:pt x="91" y="9"/>
                    <a:pt x="93" y="8"/>
                  </a:cubicBezTo>
                  <a:cubicBezTo>
                    <a:pt x="94" y="8"/>
                    <a:pt x="95" y="6"/>
                    <a:pt x="97" y="5"/>
                  </a:cubicBezTo>
                  <a:cubicBezTo>
                    <a:pt x="97" y="4"/>
                    <a:pt x="98" y="4"/>
                    <a:pt x="99" y="4"/>
                  </a:cubicBezTo>
                  <a:cubicBezTo>
                    <a:pt x="101" y="3"/>
                    <a:pt x="100" y="3"/>
                    <a:pt x="101" y="3"/>
                  </a:cubicBezTo>
                  <a:cubicBezTo>
                    <a:pt x="104" y="0"/>
                    <a:pt x="105" y="3"/>
                    <a:pt x="106" y="6"/>
                  </a:cubicBezTo>
                  <a:cubicBezTo>
                    <a:pt x="107" y="8"/>
                    <a:pt x="109" y="8"/>
                    <a:pt x="109" y="13"/>
                  </a:cubicBezTo>
                  <a:cubicBezTo>
                    <a:pt x="108" y="13"/>
                    <a:pt x="109" y="16"/>
                    <a:pt x="110" y="16"/>
                  </a:cubicBezTo>
                  <a:cubicBezTo>
                    <a:pt x="111" y="17"/>
                    <a:pt x="111" y="16"/>
                    <a:pt x="112" y="16"/>
                  </a:cubicBezTo>
                  <a:cubicBezTo>
                    <a:pt x="116" y="18"/>
                    <a:pt x="112" y="22"/>
                    <a:pt x="113" y="24"/>
                  </a:cubicBezTo>
                  <a:cubicBezTo>
                    <a:pt x="115" y="26"/>
                    <a:pt x="110" y="28"/>
                    <a:pt x="108" y="28"/>
                  </a:cubicBezTo>
                  <a:cubicBezTo>
                    <a:pt x="105" y="28"/>
                    <a:pt x="104" y="34"/>
                    <a:pt x="104" y="36"/>
                  </a:cubicBezTo>
                  <a:cubicBezTo>
                    <a:pt x="103" y="37"/>
                    <a:pt x="103" y="38"/>
                    <a:pt x="103" y="39"/>
                  </a:cubicBezTo>
                  <a:cubicBezTo>
                    <a:pt x="102" y="41"/>
                    <a:pt x="101" y="41"/>
                    <a:pt x="101" y="42"/>
                  </a:cubicBezTo>
                  <a:cubicBezTo>
                    <a:pt x="101" y="43"/>
                    <a:pt x="101" y="45"/>
                    <a:pt x="100" y="46"/>
                  </a:cubicBezTo>
                  <a:cubicBezTo>
                    <a:pt x="99" y="47"/>
                    <a:pt x="98" y="48"/>
                    <a:pt x="97" y="49"/>
                  </a:cubicBezTo>
                  <a:cubicBezTo>
                    <a:pt x="98" y="49"/>
                    <a:pt x="97" y="52"/>
                    <a:pt x="97" y="53"/>
                  </a:cubicBezTo>
                  <a:cubicBezTo>
                    <a:pt x="96" y="55"/>
                    <a:pt x="95" y="56"/>
                    <a:pt x="93" y="57"/>
                  </a:cubicBezTo>
                  <a:cubicBezTo>
                    <a:pt x="93" y="58"/>
                    <a:pt x="92" y="58"/>
                    <a:pt x="91" y="59"/>
                  </a:cubicBezTo>
                  <a:cubicBezTo>
                    <a:pt x="90" y="60"/>
                    <a:pt x="91" y="61"/>
                    <a:pt x="91" y="62"/>
                  </a:cubicBezTo>
                  <a:cubicBezTo>
                    <a:pt x="90" y="65"/>
                    <a:pt x="89" y="67"/>
                    <a:pt x="88" y="69"/>
                  </a:cubicBezTo>
                  <a:cubicBezTo>
                    <a:pt x="86" y="71"/>
                    <a:pt x="89" y="72"/>
                    <a:pt x="86" y="74"/>
                  </a:cubicBezTo>
                  <a:cubicBezTo>
                    <a:pt x="84" y="75"/>
                    <a:pt x="85" y="76"/>
                    <a:pt x="85" y="77"/>
                  </a:cubicBezTo>
                  <a:cubicBezTo>
                    <a:pt x="84" y="78"/>
                    <a:pt x="83" y="79"/>
                    <a:pt x="83" y="80"/>
                  </a:cubicBezTo>
                  <a:cubicBezTo>
                    <a:pt x="82" y="81"/>
                    <a:pt x="81" y="80"/>
                    <a:pt x="80" y="80"/>
                  </a:cubicBezTo>
                  <a:cubicBezTo>
                    <a:pt x="80" y="80"/>
                    <a:pt x="80" y="78"/>
                    <a:pt x="80" y="77"/>
                  </a:cubicBezTo>
                  <a:cubicBezTo>
                    <a:pt x="80" y="76"/>
                    <a:pt x="77" y="76"/>
                    <a:pt x="77" y="75"/>
                  </a:cubicBezTo>
                  <a:cubicBezTo>
                    <a:pt x="76" y="73"/>
                    <a:pt x="76" y="74"/>
                    <a:pt x="75" y="72"/>
                  </a:cubicBezTo>
                  <a:cubicBezTo>
                    <a:pt x="75" y="73"/>
                    <a:pt x="75" y="75"/>
                    <a:pt x="74" y="75"/>
                  </a:cubicBezTo>
                  <a:cubicBezTo>
                    <a:pt x="72" y="76"/>
                    <a:pt x="72" y="74"/>
                    <a:pt x="71" y="74"/>
                  </a:cubicBezTo>
                  <a:cubicBezTo>
                    <a:pt x="68" y="75"/>
                    <a:pt x="68" y="78"/>
                    <a:pt x="66" y="79"/>
                  </a:cubicBezTo>
                  <a:cubicBezTo>
                    <a:pt x="65" y="81"/>
                    <a:pt x="59" y="87"/>
                    <a:pt x="59" y="87"/>
                  </a:cubicBezTo>
                  <a:cubicBezTo>
                    <a:pt x="61" y="89"/>
                    <a:pt x="58" y="92"/>
                    <a:pt x="58" y="93"/>
                  </a:cubicBezTo>
                  <a:cubicBezTo>
                    <a:pt x="58" y="95"/>
                    <a:pt x="58" y="96"/>
                    <a:pt x="56" y="99"/>
                  </a:cubicBezTo>
                  <a:cubicBezTo>
                    <a:pt x="55" y="99"/>
                    <a:pt x="54" y="98"/>
                    <a:pt x="55" y="97"/>
                  </a:cubicBezTo>
                  <a:cubicBezTo>
                    <a:pt x="54" y="97"/>
                    <a:pt x="53" y="97"/>
                    <a:pt x="53" y="96"/>
                  </a:cubicBezTo>
                  <a:cubicBezTo>
                    <a:pt x="54" y="99"/>
                    <a:pt x="55" y="100"/>
                    <a:pt x="51" y="100"/>
                  </a:cubicBezTo>
                  <a:cubicBezTo>
                    <a:pt x="50" y="100"/>
                    <a:pt x="45" y="101"/>
                    <a:pt x="47" y="98"/>
                  </a:cubicBezTo>
                  <a:cubicBezTo>
                    <a:pt x="46" y="100"/>
                    <a:pt x="46" y="100"/>
                    <a:pt x="45" y="100"/>
                  </a:cubicBezTo>
                  <a:cubicBezTo>
                    <a:pt x="43" y="100"/>
                    <a:pt x="43" y="99"/>
                    <a:pt x="42" y="98"/>
                  </a:cubicBezTo>
                  <a:cubicBezTo>
                    <a:pt x="43" y="99"/>
                    <a:pt x="43" y="101"/>
                    <a:pt x="42" y="101"/>
                  </a:cubicBezTo>
                  <a:cubicBezTo>
                    <a:pt x="41" y="100"/>
                    <a:pt x="42" y="98"/>
                    <a:pt x="40" y="99"/>
                  </a:cubicBezTo>
                  <a:cubicBezTo>
                    <a:pt x="41" y="100"/>
                    <a:pt x="41" y="101"/>
                    <a:pt x="41" y="102"/>
                  </a:cubicBezTo>
                  <a:cubicBezTo>
                    <a:pt x="40" y="102"/>
                    <a:pt x="39" y="98"/>
                    <a:pt x="39" y="97"/>
                  </a:cubicBezTo>
                  <a:cubicBezTo>
                    <a:pt x="38" y="98"/>
                    <a:pt x="40" y="101"/>
                    <a:pt x="39" y="102"/>
                  </a:cubicBezTo>
                  <a:cubicBezTo>
                    <a:pt x="39" y="104"/>
                    <a:pt x="39" y="100"/>
                    <a:pt x="39" y="100"/>
                  </a:cubicBezTo>
                  <a:cubicBezTo>
                    <a:pt x="39" y="100"/>
                    <a:pt x="38" y="103"/>
                    <a:pt x="38" y="100"/>
                  </a:cubicBezTo>
                  <a:cubicBezTo>
                    <a:pt x="38" y="101"/>
                    <a:pt x="38" y="102"/>
                    <a:pt x="38" y="102"/>
                  </a:cubicBezTo>
                  <a:cubicBezTo>
                    <a:pt x="38" y="102"/>
                    <a:pt x="37" y="101"/>
                    <a:pt x="37" y="101"/>
                  </a:cubicBezTo>
                  <a:cubicBezTo>
                    <a:pt x="38" y="101"/>
                    <a:pt x="37" y="103"/>
                    <a:pt x="36" y="103"/>
                  </a:cubicBezTo>
                  <a:cubicBezTo>
                    <a:pt x="34" y="102"/>
                    <a:pt x="35" y="103"/>
                    <a:pt x="34" y="101"/>
                  </a:cubicBezTo>
                  <a:cubicBezTo>
                    <a:pt x="34" y="103"/>
                    <a:pt x="33" y="104"/>
                    <a:pt x="32" y="102"/>
                  </a:cubicBezTo>
                  <a:cubicBezTo>
                    <a:pt x="32" y="103"/>
                    <a:pt x="32" y="102"/>
                    <a:pt x="31" y="102"/>
                  </a:cubicBezTo>
                  <a:cubicBezTo>
                    <a:pt x="29" y="101"/>
                    <a:pt x="28" y="100"/>
                    <a:pt x="28" y="98"/>
                  </a:cubicBezTo>
                  <a:cubicBezTo>
                    <a:pt x="27" y="97"/>
                    <a:pt x="26" y="96"/>
                    <a:pt x="27" y="95"/>
                  </a:cubicBezTo>
                  <a:cubicBezTo>
                    <a:pt x="27" y="94"/>
                    <a:pt x="27" y="93"/>
                    <a:pt x="26" y="93"/>
                  </a:cubicBezTo>
                  <a:cubicBezTo>
                    <a:pt x="26" y="92"/>
                    <a:pt x="26" y="92"/>
                    <a:pt x="27" y="92"/>
                  </a:cubicBezTo>
                  <a:cubicBezTo>
                    <a:pt x="29" y="91"/>
                    <a:pt x="27" y="91"/>
                    <a:pt x="28" y="90"/>
                  </a:cubicBezTo>
                  <a:cubicBezTo>
                    <a:pt x="27" y="90"/>
                    <a:pt x="26" y="91"/>
                    <a:pt x="25" y="91"/>
                  </a:cubicBezTo>
                  <a:cubicBezTo>
                    <a:pt x="22" y="90"/>
                    <a:pt x="27" y="89"/>
                    <a:pt x="27" y="89"/>
                  </a:cubicBezTo>
                  <a:cubicBezTo>
                    <a:pt x="27" y="88"/>
                    <a:pt x="26" y="88"/>
                    <a:pt x="26" y="89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5" y="89"/>
                    <a:pt x="24" y="89"/>
                    <a:pt x="23" y="88"/>
                  </a:cubicBezTo>
                  <a:cubicBezTo>
                    <a:pt x="23" y="87"/>
                    <a:pt x="24" y="86"/>
                    <a:pt x="25" y="86"/>
                  </a:cubicBezTo>
                  <a:cubicBezTo>
                    <a:pt x="24" y="86"/>
                    <a:pt x="24" y="87"/>
                    <a:pt x="23" y="87"/>
                  </a:cubicBezTo>
                  <a:cubicBezTo>
                    <a:pt x="22" y="84"/>
                    <a:pt x="19" y="81"/>
                    <a:pt x="16" y="80"/>
                  </a:cubicBezTo>
                  <a:cubicBezTo>
                    <a:pt x="15" y="80"/>
                    <a:pt x="13" y="80"/>
                    <a:pt x="11" y="80"/>
                  </a:cubicBezTo>
                  <a:cubicBezTo>
                    <a:pt x="10" y="80"/>
                    <a:pt x="8" y="81"/>
                    <a:pt x="7" y="80"/>
                  </a:cubicBezTo>
                  <a:cubicBezTo>
                    <a:pt x="9" y="80"/>
                    <a:pt x="11" y="79"/>
                    <a:pt x="11" y="78"/>
                  </a:cubicBezTo>
                  <a:cubicBezTo>
                    <a:pt x="10" y="78"/>
                    <a:pt x="9" y="80"/>
                    <a:pt x="8" y="78"/>
                  </a:cubicBezTo>
                  <a:cubicBezTo>
                    <a:pt x="7" y="79"/>
                    <a:pt x="7" y="80"/>
                    <a:pt x="7" y="80"/>
                  </a:cubicBezTo>
                  <a:cubicBezTo>
                    <a:pt x="5" y="81"/>
                    <a:pt x="3" y="80"/>
                    <a:pt x="1" y="81"/>
                  </a:cubicBezTo>
                  <a:cubicBezTo>
                    <a:pt x="1" y="79"/>
                    <a:pt x="2" y="78"/>
                    <a:pt x="2" y="77"/>
                  </a:cubicBezTo>
                  <a:cubicBezTo>
                    <a:pt x="2" y="75"/>
                    <a:pt x="1" y="74"/>
                    <a:pt x="1" y="73"/>
                  </a:cubicBezTo>
                  <a:cubicBezTo>
                    <a:pt x="2" y="71"/>
                    <a:pt x="2" y="66"/>
                    <a:pt x="1" y="64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1094785" y="1982686"/>
              <a:ext cx="285750" cy="296466"/>
            </a:xfrm>
            <a:custGeom>
              <a:rect b="b" l="l" r="r" t="t"/>
              <a:pathLst>
                <a:path extrusionOk="0" h="130" w="126">
                  <a:moveTo>
                    <a:pt x="0" y="4"/>
                  </a:moveTo>
                  <a:cubicBezTo>
                    <a:pt x="1" y="4"/>
                    <a:pt x="2" y="3"/>
                    <a:pt x="4" y="3"/>
                  </a:cubicBezTo>
                  <a:cubicBezTo>
                    <a:pt x="5" y="3"/>
                    <a:pt x="6" y="4"/>
                    <a:pt x="7" y="4"/>
                  </a:cubicBezTo>
                  <a:cubicBezTo>
                    <a:pt x="10" y="3"/>
                    <a:pt x="12" y="0"/>
                    <a:pt x="15" y="1"/>
                  </a:cubicBezTo>
                  <a:cubicBezTo>
                    <a:pt x="17" y="2"/>
                    <a:pt x="19" y="4"/>
                    <a:pt x="21" y="5"/>
                  </a:cubicBezTo>
                  <a:cubicBezTo>
                    <a:pt x="22" y="6"/>
                    <a:pt x="26" y="6"/>
                    <a:pt x="29" y="6"/>
                  </a:cubicBezTo>
                  <a:cubicBezTo>
                    <a:pt x="39" y="6"/>
                    <a:pt x="49" y="6"/>
                    <a:pt x="59" y="5"/>
                  </a:cubicBezTo>
                  <a:cubicBezTo>
                    <a:pt x="62" y="5"/>
                    <a:pt x="63" y="5"/>
                    <a:pt x="64" y="8"/>
                  </a:cubicBezTo>
                  <a:cubicBezTo>
                    <a:pt x="66" y="11"/>
                    <a:pt x="68" y="10"/>
                    <a:pt x="71" y="10"/>
                  </a:cubicBezTo>
                  <a:cubicBezTo>
                    <a:pt x="75" y="11"/>
                    <a:pt x="79" y="10"/>
                    <a:pt x="83" y="12"/>
                  </a:cubicBezTo>
                  <a:cubicBezTo>
                    <a:pt x="84" y="12"/>
                    <a:pt x="85" y="12"/>
                    <a:pt x="86" y="12"/>
                  </a:cubicBezTo>
                  <a:cubicBezTo>
                    <a:pt x="87" y="11"/>
                    <a:pt x="88" y="11"/>
                    <a:pt x="90" y="12"/>
                  </a:cubicBezTo>
                  <a:cubicBezTo>
                    <a:pt x="92" y="12"/>
                    <a:pt x="93" y="12"/>
                    <a:pt x="94" y="11"/>
                  </a:cubicBezTo>
                  <a:cubicBezTo>
                    <a:pt x="100" y="10"/>
                    <a:pt x="107" y="8"/>
                    <a:pt x="114" y="7"/>
                  </a:cubicBezTo>
                  <a:cubicBezTo>
                    <a:pt x="115" y="7"/>
                    <a:pt x="116" y="6"/>
                    <a:pt x="118" y="7"/>
                  </a:cubicBezTo>
                  <a:cubicBezTo>
                    <a:pt x="119" y="7"/>
                    <a:pt x="120" y="7"/>
                    <a:pt x="121" y="7"/>
                  </a:cubicBezTo>
                  <a:cubicBezTo>
                    <a:pt x="123" y="6"/>
                    <a:pt x="124" y="8"/>
                    <a:pt x="126" y="10"/>
                  </a:cubicBezTo>
                  <a:cubicBezTo>
                    <a:pt x="125" y="9"/>
                    <a:pt x="123" y="10"/>
                    <a:pt x="122" y="10"/>
                  </a:cubicBezTo>
                  <a:cubicBezTo>
                    <a:pt x="121" y="11"/>
                    <a:pt x="120" y="13"/>
                    <a:pt x="119" y="12"/>
                  </a:cubicBezTo>
                  <a:cubicBezTo>
                    <a:pt x="117" y="10"/>
                    <a:pt x="112" y="17"/>
                    <a:pt x="111" y="17"/>
                  </a:cubicBezTo>
                  <a:cubicBezTo>
                    <a:pt x="110" y="16"/>
                    <a:pt x="109" y="12"/>
                    <a:pt x="107" y="12"/>
                  </a:cubicBezTo>
                  <a:cubicBezTo>
                    <a:pt x="104" y="12"/>
                    <a:pt x="100" y="13"/>
                    <a:pt x="97" y="14"/>
                  </a:cubicBezTo>
                  <a:cubicBezTo>
                    <a:pt x="94" y="15"/>
                    <a:pt x="90" y="15"/>
                    <a:pt x="87" y="1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25"/>
                    <a:pt x="73" y="124"/>
                    <a:pt x="71" y="125"/>
                  </a:cubicBezTo>
                  <a:cubicBezTo>
                    <a:pt x="71" y="126"/>
                    <a:pt x="71" y="127"/>
                    <a:pt x="69" y="127"/>
                  </a:cubicBezTo>
                  <a:cubicBezTo>
                    <a:pt x="68" y="128"/>
                    <a:pt x="68" y="128"/>
                    <a:pt x="69" y="129"/>
                  </a:cubicBezTo>
                  <a:cubicBezTo>
                    <a:pt x="66" y="130"/>
                    <a:pt x="67" y="129"/>
                    <a:pt x="64" y="129"/>
                  </a:cubicBezTo>
                  <a:cubicBezTo>
                    <a:pt x="62" y="128"/>
                    <a:pt x="60" y="129"/>
                    <a:pt x="58" y="129"/>
                  </a:cubicBezTo>
                  <a:cubicBezTo>
                    <a:pt x="54" y="128"/>
                    <a:pt x="51" y="126"/>
                    <a:pt x="51" y="126"/>
                  </a:cubicBezTo>
                  <a:cubicBezTo>
                    <a:pt x="51" y="124"/>
                    <a:pt x="51" y="124"/>
                    <a:pt x="51" y="123"/>
                  </a:cubicBezTo>
                  <a:cubicBezTo>
                    <a:pt x="51" y="122"/>
                    <a:pt x="50" y="122"/>
                    <a:pt x="50" y="122"/>
                  </a:cubicBezTo>
                  <a:cubicBezTo>
                    <a:pt x="49" y="121"/>
                    <a:pt x="49" y="120"/>
                    <a:pt x="48" y="120"/>
                  </a:cubicBezTo>
                  <a:cubicBezTo>
                    <a:pt x="45" y="122"/>
                    <a:pt x="46" y="124"/>
                    <a:pt x="45" y="124"/>
                  </a:cubicBezTo>
                  <a:cubicBezTo>
                    <a:pt x="44" y="125"/>
                    <a:pt x="43" y="126"/>
                    <a:pt x="41" y="125"/>
                  </a:cubicBezTo>
                  <a:cubicBezTo>
                    <a:pt x="40" y="123"/>
                    <a:pt x="38" y="121"/>
                    <a:pt x="36" y="119"/>
                  </a:cubicBezTo>
                  <a:cubicBezTo>
                    <a:pt x="35" y="117"/>
                    <a:pt x="34" y="115"/>
                    <a:pt x="33" y="113"/>
                  </a:cubicBezTo>
                  <a:cubicBezTo>
                    <a:pt x="32" y="112"/>
                    <a:pt x="32" y="111"/>
                    <a:pt x="32" y="110"/>
                  </a:cubicBezTo>
                  <a:cubicBezTo>
                    <a:pt x="32" y="108"/>
                    <a:pt x="31" y="108"/>
                    <a:pt x="31" y="107"/>
                  </a:cubicBezTo>
                  <a:cubicBezTo>
                    <a:pt x="30" y="105"/>
                    <a:pt x="31" y="104"/>
                    <a:pt x="30" y="102"/>
                  </a:cubicBezTo>
                  <a:cubicBezTo>
                    <a:pt x="29" y="101"/>
                    <a:pt x="29" y="101"/>
                    <a:pt x="29" y="100"/>
                  </a:cubicBezTo>
                  <a:cubicBezTo>
                    <a:pt x="29" y="98"/>
                    <a:pt x="29" y="97"/>
                    <a:pt x="29" y="95"/>
                  </a:cubicBezTo>
                  <a:cubicBezTo>
                    <a:pt x="29" y="94"/>
                    <a:pt x="29" y="93"/>
                    <a:pt x="28" y="92"/>
                  </a:cubicBezTo>
                  <a:cubicBezTo>
                    <a:pt x="28" y="91"/>
                    <a:pt x="29" y="89"/>
                    <a:pt x="28" y="88"/>
                  </a:cubicBezTo>
                  <a:cubicBezTo>
                    <a:pt x="28" y="85"/>
                    <a:pt x="27" y="83"/>
                    <a:pt x="26" y="80"/>
                  </a:cubicBezTo>
                  <a:cubicBezTo>
                    <a:pt x="25" y="78"/>
                    <a:pt x="26" y="75"/>
                    <a:pt x="25" y="73"/>
                  </a:cubicBezTo>
                  <a:cubicBezTo>
                    <a:pt x="25" y="71"/>
                    <a:pt x="25" y="68"/>
                    <a:pt x="25" y="67"/>
                  </a:cubicBezTo>
                  <a:cubicBezTo>
                    <a:pt x="25" y="67"/>
                    <a:pt x="26" y="62"/>
                    <a:pt x="26" y="62"/>
                  </a:cubicBezTo>
                  <a:cubicBezTo>
                    <a:pt x="26" y="60"/>
                    <a:pt x="24" y="58"/>
                    <a:pt x="23" y="56"/>
                  </a:cubicBezTo>
                  <a:cubicBezTo>
                    <a:pt x="22" y="54"/>
                    <a:pt x="21" y="53"/>
                    <a:pt x="21" y="52"/>
                  </a:cubicBezTo>
                  <a:cubicBezTo>
                    <a:pt x="20" y="51"/>
                    <a:pt x="20" y="50"/>
                    <a:pt x="19" y="49"/>
                  </a:cubicBezTo>
                  <a:cubicBezTo>
                    <a:pt x="15" y="44"/>
                    <a:pt x="15" y="39"/>
                    <a:pt x="12" y="34"/>
                  </a:cubicBezTo>
                  <a:cubicBezTo>
                    <a:pt x="9" y="29"/>
                    <a:pt x="9" y="23"/>
                    <a:pt x="5" y="19"/>
                  </a:cubicBezTo>
                  <a:cubicBezTo>
                    <a:pt x="0" y="15"/>
                    <a:pt x="0" y="10"/>
                    <a:pt x="0" y="4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845944" y="995658"/>
              <a:ext cx="339329" cy="291704"/>
            </a:xfrm>
            <a:custGeom>
              <a:rect b="b" l="l" r="r" t="t"/>
              <a:pathLst>
                <a:path extrusionOk="0" h="128" w="149">
                  <a:moveTo>
                    <a:pt x="1" y="98"/>
                  </a:moveTo>
                  <a:cubicBezTo>
                    <a:pt x="0" y="97"/>
                    <a:pt x="1" y="94"/>
                    <a:pt x="1" y="92"/>
                  </a:cubicBezTo>
                  <a:cubicBezTo>
                    <a:pt x="3" y="93"/>
                    <a:pt x="5" y="92"/>
                    <a:pt x="6" y="92"/>
                  </a:cubicBezTo>
                  <a:cubicBezTo>
                    <a:pt x="8" y="92"/>
                    <a:pt x="9" y="91"/>
                    <a:pt x="10" y="90"/>
                  </a:cubicBezTo>
                  <a:cubicBezTo>
                    <a:pt x="11" y="88"/>
                    <a:pt x="13" y="89"/>
                    <a:pt x="15" y="89"/>
                  </a:cubicBezTo>
                  <a:cubicBezTo>
                    <a:pt x="17" y="89"/>
                    <a:pt x="20" y="88"/>
                    <a:pt x="23" y="88"/>
                  </a:cubicBezTo>
                  <a:cubicBezTo>
                    <a:pt x="24" y="88"/>
                    <a:pt x="25" y="88"/>
                    <a:pt x="26" y="88"/>
                  </a:cubicBezTo>
                  <a:cubicBezTo>
                    <a:pt x="28" y="89"/>
                    <a:pt x="26" y="88"/>
                    <a:pt x="27" y="87"/>
                  </a:cubicBezTo>
                  <a:cubicBezTo>
                    <a:pt x="29" y="87"/>
                    <a:pt x="31" y="89"/>
                    <a:pt x="32" y="87"/>
                  </a:cubicBezTo>
                  <a:cubicBezTo>
                    <a:pt x="33" y="86"/>
                    <a:pt x="35" y="85"/>
                    <a:pt x="36" y="84"/>
                  </a:cubicBezTo>
                  <a:cubicBezTo>
                    <a:pt x="36" y="82"/>
                    <a:pt x="36" y="80"/>
                    <a:pt x="37" y="79"/>
                  </a:cubicBezTo>
                  <a:cubicBezTo>
                    <a:pt x="39" y="75"/>
                    <a:pt x="39" y="72"/>
                    <a:pt x="39" y="68"/>
                  </a:cubicBezTo>
                  <a:cubicBezTo>
                    <a:pt x="39" y="62"/>
                    <a:pt x="39" y="57"/>
                    <a:pt x="39" y="51"/>
                  </a:cubicBezTo>
                  <a:cubicBezTo>
                    <a:pt x="39" y="48"/>
                    <a:pt x="39" y="47"/>
                    <a:pt x="43" y="46"/>
                  </a:cubicBezTo>
                  <a:cubicBezTo>
                    <a:pt x="46" y="46"/>
                    <a:pt x="49" y="46"/>
                    <a:pt x="52" y="45"/>
                  </a:cubicBezTo>
                  <a:cubicBezTo>
                    <a:pt x="55" y="44"/>
                    <a:pt x="58" y="41"/>
                    <a:pt x="60" y="38"/>
                  </a:cubicBezTo>
                  <a:cubicBezTo>
                    <a:pt x="64" y="35"/>
                    <a:pt x="67" y="31"/>
                    <a:pt x="71" y="28"/>
                  </a:cubicBezTo>
                  <a:cubicBezTo>
                    <a:pt x="79" y="21"/>
                    <a:pt x="88" y="16"/>
                    <a:pt x="97" y="10"/>
                  </a:cubicBezTo>
                  <a:cubicBezTo>
                    <a:pt x="101" y="8"/>
                    <a:pt x="105" y="5"/>
                    <a:pt x="109" y="2"/>
                  </a:cubicBezTo>
                  <a:cubicBezTo>
                    <a:pt x="113" y="0"/>
                    <a:pt x="118" y="2"/>
                    <a:pt x="122" y="3"/>
                  </a:cubicBezTo>
                  <a:cubicBezTo>
                    <a:pt x="125" y="4"/>
                    <a:pt x="128" y="7"/>
                    <a:pt x="131" y="9"/>
                  </a:cubicBezTo>
                  <a:cubicBezTo>
                    <a:pt x="132" y="10"/>
                    <a:pt x="132" y="10"/>
                    <a:pt x="133" y="10"/>
                  </a:cubicBezTo>
                  <a:cubicBezTo>
                    <a:pt x="135" y="8"/>
                    <a:pt x="137" y="7"/>
                    <a:pt x="139" y="6"/>
                  </a:cubicBezTo>
                  <a:cubicBezTo>
                    <a:pt x="140" y="11"/>
                    <a:pt x="141" y="16"/>
                    <a:pt x="141" y="20"/>
                  </a:cubicBezTo>
                  <a:cubicBezTo>
                    <a:pt x="141" y="22"/>
                    <a:pt x="142" y="24"/>
                    <a:pt x="143" y="25"/>
                  </a:cubicBezTo>
                  <a:cubicBezTo>
                    <a:pt x="144" y="26"/>
                    <a:pt x="144" y="27"/>
                    <a:pt x="145" y="28"/>
                  </a:cubicBezTo>
                  <a:cubicBezTo>
                    <a:pt x="145" y="29"/>
                    <a:pt x="144" y="30"/>
                    <a:pt x="145" y="31"/>
                  </a:cubicBezTo>
                  <a:cubicBezTo>
                    <a:pt x="146" y="32"/>
                    <a:pt x="148" y="33"/>
                    <a:pt x="148" y="34"/>
                  </a:cubicBezTo>
                  <a:cubicBezTo>
                    <a:pt x="149" y="36"/>
                    <a:pt x="146" y="38"/>
                    <a:pt x="146" y="40"/>
                  </a:cubicBezTo>
                  <a:cubicBezTo>
                    <a:pt x="146" y="46"/>
                    <a:pt x="145" y="52"/>
                    <a:pt x="145" y="57"/>
                  </a:cubicBezTo>
                  <a:cubicBezTo>
                    <a:pt x="145" y="60"/>
                    <a:pt x="145" y="62"/>
                    <a:pt x="144" y="65"/>
                  </a:cubicBezTo>
                  <a:cubicBezTo>
                    <a:pt x="144" y="67"/>
                    <a:pt x="145" y="69"/>
                    <a:pt x="144" y="71"/>
                  </a:cubicBezTo>
                  <a:cubicBezTo>
                    <a:pt x="143" y="73"/>
                    <a:pt x="142" y="74"/>
                    <a:pt x="141" y="76"/>
                  </a:cubicBezTo>
                  <a:cubicBezTo>
                    <a:pt x="139" y="78"/>
                    <a:pt x="137" y="80"/>
                    <a:pt x="135" y="82"/>
                  </a:cubicBezTo>
                  <a:cubicBezTo>
                    <a:pt x="132" y="86"/>
                    <a:pt x="130" y="90"/>
                    <a:pt x="128" y="94"/>
                  </a:cubicBezTo>
                  <a:cubicBezTo>
                    <a:pt x="128" y="95"/>
                    <a:pt x="127" y="96"/>
                    <a:pt x="127" y="97"/>
                  </a:cubicBezTo>
                  <a:cubicBezTo>
                    <a:pt x="126" y="98"/>
                    <a:pt x="126" y="97"/>
                    <a:pt x="125" y="98"/>
                  </a:cubicBezTo>
                  <a:cubicBezTo>
                    <a:pt x="125" y="100"/>
                    <a:pt x="127" y="104"/>
                    <a:pt x="127" y="106"/>
                  </a:cubicBezTo>
                  <a:cubicBezTo>
                    <a:pt x="126" y="106"/>
                    <a:pt x="125" y="106"/>
                    <a:pt x="124" y="106"/>
                  </a:cubicBezTo>
                  <a:cubicBezTo>
                    <a:pt x="123" y="107"/>
                    <a:pt x="123" y="107"/>
                    <a:pt x="122" y="108"/>
                  </a:cubicBezTo>
                  <a:cubicBezTo>
                    <a:pt x="120" y="108"/>
                    <a:pt x="119" y="109"/>
                    <a:pt x="117" y="111"/>
                  </a:cubicBezTo>
                  <a:cubicBezTo>
                    <a:pt x="115" y="114"/>
                    <a:pt x="114" y="112"/>
                    <a:pt x="111" y="111"/>
                  </a:cubicBezTo>
                  <a:cubicBezTo>
                    <a:pt x="107" y="110"/>
                    <a:pt x="104" y="110"/>
                    <a:pt x="100" y="110"/>
                  </a:cubicBezTo>
                  <a:cubicBezTo>
                    <a:pt x="97" y="109"/>
                    <a:pt x="95" y="110"/>
                    <a:pt x="92" y="112"/>
                  </a:cubicBezTo>
                  <a:cubicBezTo>
                    <a:pt x="91" y="113"/>
                    <a:pt x="91" y="114"/>
                    <a:pt x="90" y="115"/>
                  </a:cubicBezTo>
                  <a:cubicBezTo>
                    <a:pt x="89" y="116"/>
                    <a:pt x="88" y="115"/>
                    <a:pt x="87" y="115"/>
                  </a:cubicBezTo>
                  <a:cubicBezTo>
                    <a:pt x="83" y="116"/>
                    <a:pt x="82" y="114"/>
                    <a:pt x="79" y="113"/>
                  </a:cubicBezTo>
                  <a:cubicBezTo>
                    <a:pt x="77" y="112"/>
                    <a:pt x="74" y="109"/>
                    <a:pt x="71" y="110"/>
                  </a:cubicBezTo>
                  <a:cubicBezTo>
                    <a:pt x="70" y="111"/>
                    <a:pt x="70" y="111"/>
                    <a:pt x="69" y="112"/>
                  </a:cubicBezTo>
                  <a:cubicBezTo>
                    <a:pt x="68" y="112"/>
                    <a:pt x="67" y="112"/>
                    <a:pt x="66" y="113"/>
                  </a:cubicBezTo>
                  <a:cubicBezTo>
                    <a:pt x="65" y="116"/>
                    <a:pt x="63" y="112"/>
                    <a:pt x="62" y="111"/>
                  </a:cubicBezTo>
                  <a:cubicBezTo>
                    <a:pt x="61" y="108"/>
                    <a:pt x="59" y="107"/>
                    <a:pt x="56" y="106"/>
                  </a:cubicBezTo>
                  <a:cubicBezTo>
                    <a:pt x="54" y="106"/>
                    <a:pt x="53" y="104"/>
                    <a:pt x="51" y="104"/>
                  </a:cubicBezTo>
                  <a:cubicBezTo>
                    <a:pt x="49" y="104"/>
                    <a:pt x="49" y="106"/>
                    <a:pt x="47" y="105"/>
                  </a:cubicBezTo>
                  <a:cubicBezTo>
                    <a:pt x="44" y="105"/>
                    <a:pt x="41" y="105"/>
                    <a:pt x="39" y="108"/>
                  </a:cubicBezTo>
                  <a:cubicBezTo>
                    <a:pt x="39" y="108"/>
                    <a:pt x="38" y="109"/>
                    <a:pt x="38" y="110"/>
                  </a:cubicBezTo>
                  <a:cubicBezTo>
                    <a:pt x="38" y="112"/>
                    <a:pt x="37" y="113"/>
                    <a:pt x="36" y="115"/>
                  </a:cubicBezTo>
                  <a:cubicBezTo>
                    <a:pt x="35" y="117"/>
                    <a:pt x="33" y="118"/>
                    <a:pt x="33" y="121"/>
                  </a:cubicBezTo>
                  <a:cubicBezTo>
                    <a:pt x="33" y="122"/>
                    <a:pt x="33" y="128"/>
                    <a:pt x="32" y="127"/>
                  </a:cubicBezTo>
                  <a:cubicBezTo>
                    <a:pt x="31" y="126"/>
                    <a:pt x="27" y="120"/>
                    <a:pt x="25" y="120"/>
                  </a:cubicBezTo>
                  <a:cubicBezTo>
                    <a:pt x="25" y="120"/>
                    <a:pt x="24" y="121"/>
                    <a:pt x="24" y="121"/>
                  </a:cubicBezTo>
                  <a:cubicBezTo>
                    <a:pt x="23" y="121"/>
                    <a:pt x="22" y="121"/>
                    <a:pt x="21" y="122"/>
                  </a:cubicBezTo>
                  <a:cubicBezTo>
                    <a:pt x="21" y="122"/>
                    <a:pt x="22" y="125"/>
                    <a:pt x="21" y="125"/>
                  </a:cubicBezTo>
                  <a:cubicBezTo>
                    <a:pt x="21" y="125"/>
                    <a:pt x="19" y="122"/>
                    <a:pt x="19" y="122"/>
                  </a:cubicBezTo>
                  <a:cubicBezTo>
                    <a:pt x="18" y="120"/>
                    <a:pt x="19" y="120"/>
                    <a:pt x="20" y="119"/>
                  </a:cubicBezTo>
                  <a:cubicBezTo>
                    <a:pt x="20" y="119"/>
                    <a:pt x="19" y="117"/>
                    <a:pt x="19" y="117"/>
                  </a:cubicBezTo>
                  <a:cubicBezTo>
                    <a:pt x="17" y="116"/>
                    <a:pt x="16" y="118"/>
                    <a:pt x="15" y="118"/>
                  </a:cubicBezTo>
                  <a:cubicBezTo>
                    <a:pt x="12" y="117"/>
                    <a:pt x="7" y="113"/>
                    <a:pt x="8" y="110"/>
                  </a:cubicBezTo>
                  <a:cubicBezTo>
                    <a:pt x="9" y="110"/>
                    <a:pt x="10" y="110"/>
                    <a:pt x="11" y="110"/>
                  </a:cubicBezTo>
                  <a:cubicBezTo>
                    <a:pt x="10" y="109"/>
                    <a:pt x="5" y="105"/>
                    <a:pt x="5" y="106"/>
                  </a:cubicBezTo>
                  <a:cubicBezTo>
                    <a:pt x="5" y="105"/>
                    <a:pt x="3" y="103"/>
                    <a:pt x="3" y="102"/>
                  </a:cubicBezTo>
                  <a:cubicBezTo>
                    <a:pt x="2" y="101"/>
                    <a:pt x="3" y="99"/>
                    <a:pt x="1" y="98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1487691" y="1826715"/>
              <a:ext cx="227410" cy="402431"/>
            </a:xfrm>
            <a:custGeom>
              <a:rect b="b" l="l" r="r" t="t"/>
              <a:pathLst>
                <a:path extrusionOk="0" h="177" w="100">
                  <a:moveTo>
                    <a:pt x="0" y="49"/>
                  </a:moveTo>
                  <a:cubicBezTo>
                    <a:pt x="7" y="46"/>
                    <a:pt x="14" y="44"/>
                    <a:pt x="21" y="41"/>
                  </a:cubicBezTo>
                  <a:cubicBezTo>
                    <a:pt x="23" y="41"/>
                    <a:pt x="24" y="40"/>
                    <a:pt x="26" y="39"/>
                  </a:cubicBezTo>
                  <a:cubicBezTo>
                    <a:pt x="26" y="39"/>
                    <a:pt x="27" y="38"/>
                    <a:pt x="28" y="39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6" y="44"/>
                    <a:pt x="37" y="43"/>
                  </a:cubicBezTo>
                  <a:cubicBezTo>
                    <a:pt x="38" y="43"/>
                    <a:pt x="39" y="42"/>
                    <a:pt x="40" y="43"/>
                  </a:cubicBezTo>
                  <a:cubicBezTo>
                    <a:pt x="42" y="45"/>
                    <a:pt x="42" y="50"/>
                    <a:pt x="41" y="52"/>
                  </a:cubicBezTo>
                  <a:cubicBezTo>
                    <a:pt x="40" y="55"/>
                    <a:pt x="38" y="57"/>
                    <a:pt x="39" y="60"/>
                  </a:cubicBezTo>
                  <a:cubicBezTo>
                    <a:pt x="40" y="61"/>
                    <a:pt x="39" y="62"/>
                    <a:pt x="40" y="62"/>
                  </a:cubicBezTo>
                  <a:cubicBezTo>
                    <a:pt x="40" y="63"/>
                    <a:pt x="41" y="63"/>
                    <a:pt x="41" y="64"/>
                  </a:cubicBezTo>
                  <a:cubicBezTo>
                    <a:pt x="42" y="66"/>
                    <a:pt x="44" y="67"/>
                    <a:pt x="45" y="68"/>
                  </a:cubicBezTo>
                  <a:cubicBezTo>
                    <a:pt x="46" y="69"/>
                    <a:pt x="46" y="69"/>
                    <a:pt x="45" y="71"/>
                  </a:cubicBezTo>
                  <a:cubicBezTo>
                    <a:pt x="44" y="72"/>
                    <a:pt x="47" y="73"/>
                    <a:pt x="48" y="71"/>
                  </a:cubicBezTo>
                  <a:cubicBezTo>
                    <a:pt x="48" y="69"/>
                    <a:pt x="47" y="67"/>
                    <a:pt x="46" y="66"/>
                  </a:cubicBezTo>
                  <a:cubicBezTo>
                    <a:pt x="48" y="64"/>
                    <a:pt x="47" y="62"/>
                    <a:pt x="49" y="61"/>
                  </a:cubicBezTo>
                  <a:cubicBezTo>
                    <a:pt x="53" y="60"/>
                    <a:pt x="53" y="59"/>
                    <a:pt x="53" y="55"/>
                  </a:cubicBezTo>
                  <a:cubicBezTo>
                    <a:pt x="53" y="54"/>
                    <a:pt x="53" y="53"/>
                    <a:pt x="53" y="52"/>
                  </a:cubicBezTo>
                  <a:cubicBezTo>
                    <a:pt x="53" y="49"/>
                    <a:pt x="54" y="47"/>
                    <a:pt x="53" y="45"/>
                  </a:cubicBezTo>
                  <a:cubicBezTo>
                    <a:pt x="53" y="43"/>
                    <a:pt x="51" y="41"/>
                    <a:pt x="50" y="39"/>
                  </a:cubicBezTo>
                  <a:cubicBezTo>
                    <a:pt x="48" y="38"/>
                    <a:pt x="47" y="36"/>
                    <a:pt x="46" y="34"/>
                  </a:cubicBezTo>
                  <a:cubicBezTo>
                    <a:pt x="45" y="33"/>
                    <a:pt x="45" y="34"/>
                    <a:pt x="44" y="33"/>
                  </a:cubicBezTo>
                  <a:cubicBezTo>
                    <a:pt x="44" y="32"/>
                    <a:pt x="45" y="30"/>
                    <a:pt x="44" y="29"/>
                  </a:cubicBezTo>
                  <a:cubicBezTo>
                    <a:pt x="43" y="26"/>
                    <a:pt x="45" y="25"/>
                    <a:pt x="44" y="24"/>
                  </a:cubicBezTo>
                  <a:cubicBezTo>
                    <a:pt x="43" y="18"/>
                    <a:pt x="44" y="20"/>
                    <a:pt x="43" y="19"/>
                  </a:cubicBezTo>
                  <a:cubicBezTo>
                    <a:pt x="44" y="17"/>
                    <a:pt x="46" y="18"/>
                    <a:pt x="46" y="12"/>
                  </a:cubicBezTo>
                  <a:cubicBezTo>
                    <a:pt x="48" y="12"/>
                    <a:pt x="49" y="13"/>
                    <a:pt x="52" y="12"/>
                  </a:cubicBezTo>
                  <a:cubicBezTo>
                    <a:pt x="53" y="12"/>
                    <a:pt x="54" y="10"/>
                    <a:pt x="55" y="11"/>
                  </a:cubicBezTo>
                  <a:cubicBezTo>
                    <a:pt x="56" y="12"/>
                    <a:pt x="57" y="13"/>
                    <a:pt x="58" y="13"/>
                  </a:cubicBezTo>
                  <a:cubicBezTo>
                    <a:pt x="58" y="14"/>
                    <a:pt x="61" y="14"/>
                    <a:pt x="62" y="14"/>
                  </a:cubicBezTo>
                  <a:cubicBezTo>
                    <a:pt x="63" y="13"/>
                    <a:pt x="64" y="11"/>
                    <a:pt x="66" y="13"/>
                  </a:cubicBezTo>
                  <a:cubicBezTo>
                    <a:pt x="69" y="16"/>
                    <a:pt x="72" y="12"/>
                    <a:pt x="74" y="10"/>
                  </a:cubicBezTo>
                  <a:cubicBezTo>
                    <a:pt x="74" y="9"/>
                    <a:pt x="76" y="9"/>
                    <a:pt x="77" y="9"/>
                  </a:cubicBezTo>
                  <a:cubicBezTo>
                    <a:pt x="79" y="11"/>
                    <a:pt x="79" y="11"/>
                    <a:pt x="81" y="9"/>
                  </a:cubicBezTo>
                  <a:cubicBezTo>
                    <a:pt x="83" y="8"/>
                    <a:pt x="84" y="7"/>
                    <a:pt x="86" y="8"/>
                  </a:cubicBezTo>
                  <a:cubicBezTo>
                    <a:pt x="87" y="8"/>
                    <a:pt x="90" y="6"/>
                    <a:pt x="91" y="5"/>
                  </a:cubicBezTo>
                  <a:cubicBezTo>
                    <a:pt x="93" y="4"/>
                    <a:pt x="95" y="3"/>
                    <a:pt x="96" y="1"/>
                  </a:cubicBezTo>
                  <a:cubicBezTo>
                    <a:pt x="99" y="0"/>
                    <a:pt x="100" y="3"/>
                    <a:pt x="98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98" y="5"/>
                    <a:pt x="99" y="6"/>
                    <a:pt x="98" y="8"/>
                  </a:cubicBezTo>
                  <a:cubicBezTo>
                    <a:pt x="98" y="8"/>
                    <a:pt x="96" y="9"/>
                    <a:pt x="97" y="10"/>
                  </a:cubicBezTo>
                  <a:cubicBezTo>
                    <a:pt x="98" y="11"/>
                    <a:pt x="98" y="14"/>
                    <a:pt x="98" y="15"/>
                  </a:cubicBezTo>
                  <a:cubicBezTo>
                    <a:pt x="98" y="16"/>
                    <a:pt x="98" y="17"/>
                    <a:pt x="98" y="18"/>
                  </a:cubicBezTo>
                  <a:cubicBezTo>
                    <a:pt x="98" y="19"/>
                    <a:pt x="98" y="19"/>
                    <a:pt x="98" y="20"/>
                  </a:cubicBezTo>
                  <a:cubicBezTo>
                    <a:pt x="98" y="21"/>
                    <a:pt x="98" y="21"/>
                    <a:pt x="98" y="22"/>
                  </a:cubicBezTo>
                  <a:cubicBezTo>
                    <a:pt x="98" y="22"/>
                    <a:pt x="98" y="23"/>
                    <a:pt x="98" y="23"/>
                  </a:cubicBezTo>
                  <a:cubicBezTo>
                    <a:pt x="99" y="25"/>
                    <a:pt x="98" y="26"/>
                    <a:pt x="98" y="27"/>
                  </a:cubicBezTo>
                  <a:cubicBezTo>
                    <a:pt x="100" y="27"/>
                    <a:pt x="97" y="33"/>
                    <a:pt x="98" y="33"/>
                  </a:cubicBezTo>
                  <a:cubicBezTo>
                    <a:pt x="100" y="34"/>
                    <a:pt x="98" y="39"/>
                    <a:pt x="98" y="41"/>
                  </a:cubicBezTo>
                  <a:cubicBezTo>
                    <a:pt x="100" y="39"/>
                    <a:pt x="98" y="43"/>
                    <a:pt x="99" y="44"/>
                  </a:cubicBezTo>
                  <a:cubicBezTo>
                    <a:pt x="99" y="42"/>
                    <a:pt x="100" y="43"/>
                    <a:pt x="100" y="44"/>
                  </a:cubicBezTo>
                  <a:cubicBezTo>
                    <a:pt x="100" y="46"/>
                    <a:pt x="100" y="47"/>
                    <a:pt x="99" y="48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7" y="48"/>
                    <a:pt x="99" y="49"/>
                    <a:pt x="99" y="50"/>
                  </a:cubicBezTo>
                  <a:cubicBezTo>
                    <a:pt x="98" y="50"/>
                    <a:pt x="98" y="50"/>
                    <a:pt x="97" y="51"/>
                  </a:cubicBezTo>
                  <a:cubicBezTo>
                    <a:pt x="99" y="50"/>
                    <a:pt x="98" y="53"/>
                    <a:pt x="97" y="54"/>
                  </a:cubicBezTo>
                  <a:cubicBezTo>
                    <a:pt x="96" y="56"/>
                    <a:pt x="94" y="57"/>
                    <a:pt x="93" y="59"/>
                  </a:cubicBezTo>
                  <a:cubicBezTo>
                    <a:pt x="92" y="61"/>
                    <a:pt x="91" y="63"/>
                    <a:pt x="90" y="65"/>
                  </a:cubicBezTo>
                  <a:cubicBezTo>
                    <a:pt x="89" y="66"/>
                    <a:pt x="83" y="68"/>
                    <a:pt x="83" y="70"/>
                  </a:cubicBezTo>
                  <a:cubicBezTo>
                    <a:pt x="83" y="70"/>
                    <a:pt x="79" y="71"/>
                    <a:pt x="78" y="72"/>
                  </a:cubicBezTo>
                  <a:cubicBezTo>
                    <a:pt x="77" y="72"/>
                    <a:pt x="76" y="73"/>
                    <a:pt x="75" y="73"/>
                  </a:cubicBezTo>
                  <a:cubicBezTo>
                    <a:pt x="74" y="73"/>
                    <a:pt x="74" y="73"/>
                    <a:pt x="73" y="74"/>
                  </a:cubicBezTo>
                  <a:cubicBezTo>
                    <a:pt x="72" y="75"/>
                    <a:pt x="70" y="76"/>
                    <a:pt x="68" y="77"/>
                  </a:cubicBezTo>
                  <a:cubicBezTo>
                    <a:pt x="66" y="77"/>
                    <a:pt x="63" y="82"/>
                    <a:pt x="61" y="80"/>
                  </a:cubicBezTo>
                  <a:cubicBezTo>
                    <a:pt x="65" y="84"/>
                    <a:pt x="56" y="86"/>
                    <a:pt x="57" y="90"/>
                  </a:cubicBezTo>
                  <a:cubicBezTo>
                    <a:pt x="56" y="90"/>
                    <a:pt x="56" y="89"/>
                    <a:pt x="56" y="89"/>
                  </a:cubicBezTo>
                  <a:cubicBezTo>
                    <a:pt x="56" y="90"/>
                    <a:pt x="54" y="92"/>
                    <a:pt x="55" y="90"/>
                  </a:cubicBezTo>
                  <a:cubicBezTo>
                    <a:pt x="53" y="91"/>
                    <a:pt x="51" y="92"/>
                    <a:pt x="49" y="94"/>
                  </a:cubicBezTo>
                  <a:cubicBezTo>
                    <a:pt x="48" y="96"/>
                    <a:pt x="47" y="97"/>
                    <a:pt x="46" y="99"/>
                  </a:cubicBezTo>
                  <a:cubicBezTo>
                    <a:pt x="45" y="99"/>
                    <a:pt x="43" y="102"/>
                    <a:pt x="42" y="101"/>
                  </a:cubicBezTo>
                  <a:cubicBezTo>
                    <a:pt x="41" y="100"/>
                    <a:pt x="41" y="98"/>
                    <a:pt x="39" y="98"/>
                  </a:cubicBezTo>
                  <a:cubicBezTo>
                    <a:pt x="41" y="98"/>
                    <a:pt x="41" y="101"/>
                    <a:pt x="41" y="102"/>
                  </a:cubicBezTo>
                  <a:cubicBezTo>
                    <a:pt x="42" y="102"/>
                    <a:pt x="42" y="103"/>
                    <a:pt x="41" y="104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1" y="105"/>
                    <a:pt x="41" y="106"/>
                    <a:pt x="41" y="106"/>
                  </a:cubicBezTo>
                  <a:cubicBezTo>
                    <a:pt x="41" y="109"/>
                    <a:pt x="41" y="108"/>
                    <a:pt x="43" y="110"/>
                  </a:cubicBezTo>
                  <a:cubicBezTo>
                    <a:pt x="44" y="111"/>
                    <a:pt x="44" y="112"/>
                    <a:pt x="44" y="114"/>
                  </a:cubicBezTo>
                  <a:cubicBezTo>
                    <a:pt x="44" y="114"/>
                    <a:pt x="44" y="118"/>
                    <a:pt x="44" y="116"/>
                  </a:cubicBezTo>
                  <a:cubicBezTo>
                    <a:pt x="44" y="118"/>
                    <a:pt x="45" y="120"/>
                    <a:pt x="45" y="122"/>
                  </a:cubicBezTo>
                  <a:cubicBezTo>
                    <a:pt x="45" y="123"/>
                    <a:pt x="46" y="125"/>
                    <a:pt x="46" y="126"/>
                  </a:cubicBezTo>
                  <a:cubicBezTo>
                    <a:pt x="45" y="127"/>
                    <a:pt x="45" y="128"/>
                    <a:pt x="46" y="129"/>
                  </a:cubicBezTo>
                  <a:cubicBezTo>
                    <a:pt x="46" y="128"/>
                    <a:pt x="46" y="126"/>
                    <a:pt x="47" y="125"/>
                  </a:cubicBezTo>
                  <a:cubicBezTo>
                    <a:pt x="47" y="126"/>
                    <a:pt x="47" y="129"/>
                    <a:pt x="48" y="126"/>
                  </a:cubicBezTo>
                  <a:cubicBezTo>
                    <a:pt x="47" y="128"/>
                    <a:pt x="47" y="129"/>
                    <a:pt x="47" y="131"/>
                  </a:cubicBezTo>
                  <a:cubicBezTo>
                    <a:pt x="47" y="132"/>
                    <a:pt x="48" y="133"/>
                    <a:pt x="48" y="134"/>
                  </a:cubicBezTo>
                  <a:cubicBezTo>
                    <a:pt x="47" y="138"/>
                    <a:pt x="45" y="141"/>
                    <a:pt x="45" y="145"/>
                  </a:cubicBezTo>
                  <a:cubicBezTo>
                    <a:pt x="45" y="143"/>
                    <a:pt x="46" y="145"/>
                    <a:pt x="46" y="143"/>
                  </a:cubicBezTo>
                  <a:cubicBezTo>
                    <a:pt x="48" y="146"/>
                    <a:pt x="45" y="149"/>
                    <a:pt x="44" y="151"/>
                  </a:cubicBezTo>
                  <a:cubicBezTo>
                    <a:pt x="41" y="153"/>
                    <a:pt x="38" y="154"/>
                    <a:pt x="35" y="156"/>
                  </a:cubicBezTo>
                  <a:cubicBezTo>
                    <a:pt x="31" y="157"/>
                    <a:pt x="27" y="158"/>
                    <a:pt x="24" y="160"/>
                  </a:cubicBezTo>
                  <a:cubicBezTo>
                    <a:pt x="23" y="161"/>
                    <a:pt x="21" y="162"/>
                    <a:pt x="20" y="164"/>
                  </a:cubicBezTo>
                  <a:cubicBezTo>
                    <a:pt x="20" y="165"/>
                    <a:pt x="19" y="167"/>
                    <a:pt x="18" y="167"/>
                  </a:cubicBezTo>
                  <a:cubicBezTo>
                    <a:pt x="19" y="167"/>
                    <a:pt x="21" y="171"/>
                    <a:pt x="22" y="169"/>
                  </a:cubicBezTo>
                  <a:cubicBezTo>
                    <a:pt x="22" y="171"/>
                    <a:pt x="23" y="177"/>
                    <a:pt x="20" y="176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5" y="174"/>
                    <a:pt x="14" y="172"/>
                    <a:pt x="14" y="171"/>
                  </a:cubicBezTo>
                  <a:cubicBezTo>
                    <a:pt x="14" y="170"/>
                    <a:pt x="14" y="169"/>
                    <a:pt x="13" y="168"/>
                  </a:cubicBezTo>
                  <a:cubicBezTo>
                    <a:pt x="12" y="167"/>
                    <a:pt x="12" y="165"/>
                    <a:pt x="13" y="163"/>
                  </a:cubicBezTo>
                  <a:cubicBezTo>
                    <a:pt x="13" y="163"/>
                    <a:pt x="13" y="159"/>
                    <a:pt x="13" y="159"/>
                  </a:cubicBezTo>
                  <a:cubicBezTo>
                    <a:pt x="14" y="156"/>
                    <a:pt x="13" y="154"/>
                    <a:pt x="14" y="152"/>
                  </a:cubicBezTo>
                  <a:cubicBezTo>
                    <a:pt x="14" y="150"/>
                    <a:pt x="13" y="149"/>
                    <a:pt x="13" y="147"/>
                  </a:cubicBezTo>
                  <a:cubicBezTo>
                    <a:pt x="13" y="144"/>
                    <a:pt x="11" y="142"/>
                    <a:pt x="10" y="139"/>
                  </a:cubicBezTo>
                  <a:cubicBezTo>
                    <a:pt x="10" y="138"/>
                    <a:pt x="10" y="137"/>
                    <a:pt x="10" y="135"/>
                  </a:cubicBezTo>
                  <a:cubicBezTo>
                    <a:pt x="10" y="134"/>
                    <a:pt x="9" y="132"/>
                    <a:pt x="9" y="130"/>
                  </a:cubicBezTo>
                  <a:cubicBezTo>
                    <a:pt x="8" y="129"/>
                    <a:pt x="8" y="129"/>
                    <a:pt x="8" y="128"/>
                  </a:cubicBezTo>
                  <a:cubicBezTo>
                    <a:pt x="9" y="128"/>
                    <a:pt x="11" y="125"/>
                    <a:pt x="12" y="125"/>
                  </a:cubicBezTo>
                  <a:cubicBezTo>
                    <a:pt x="13" y="123"/>
                    <a:pt x="18" y="116"/>
                    <a:pt x="20" y="117"/>
                  </a:cubicBezTo>
                  <a:cubicBezTo>
                    <a:pt x="18" y="115"/>
                    <a:pt x="20" y="114"/>
                    <a:pt x="20" y="112"/>
                  </a:cubicBezTo>
                  <a:cubicBezTo>
                    <a:pt x="20" y="111"/>
                    <a:pt x="19" y="109"/>
                    <a:pt x="21" y="109"/>
                  </a:cubicBezTo>
                  <a:cubicBezTo>
                    <a:pt x="22" y="108"/>
                    <a:pt x="23" y="106"/>
                    <a:pt x="24" y="105"/>
                  </a:cubicBezTo>
                  <a:cubicBezTo>
                    <a:pt x="24" y="104"/>
                    <a:pt x="24" y="103"/>
                    <a:pt x="25" y="102"/>
                  </a:cubicBezTo>
                  <a:cubicBezTo>
                    <a:pt x="25" y="101"/>
                    <a:pt x="25" y="100"/>
                    <a:pt x="25" y="99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3" y="98"/>
                    <a:pt x="23" y="97"/>
                    <a:pt x="23" y="96"/>
                  </a:cubicBezTo>
                  <a:cubicBezTo>
                    <a:pt x="23" y="95"/>
                    <a:pt x="24" y="94"/>
                    <a:pt x="24" y="93"/>
                  </a:cubicBezTo>
                  <a:cubicBezTo>
                    <a:pt x="24" y="92"/>
                    <a:pt x="22" y="93"/>
                    <a:pt x="23" y="91"/>
                  </a:cubicBezTo>
                  <a:cubicBezTo>
                    <a:pt x="23" y="90"/>
                    <a:pt x="25" y="90"/>
                    <a:pt x="25" y="88"/>
                  </a:cubicBezTo>
                  <a:cubicBezTo>
                    <a:pt x="25" y="86"/>
                    <a:pt x="26" y="86"/>
                    <a:pt x="26" y="85"/>
                  </a:cubicBezTo>
                  <a:cubicBezTo>
                    <a:pt x="26" y="83"/>
                    <a:pt x="25" y="82"/>
                    <a:pt x="25" y="81"/>
                  </a:cubicBezTo>
                  <a:cubicBezTo>
                    <a:pt x="26" y="80"/>
                    <a:pt x="26" y="79"/>
                    <a:pt x="26" y="78"/>
                  </a:cubicBezTo>
                  <a:cubicBezTo>
                    <a:pt x="25" y="76"/>
                    <a:pt x="26" y="75"/>
                    <a:pt x="26" y="72"/>
                  </a:cubicBezTo>
                  <a:cubicBezTo>
                    <a:pt x="26" y="72"/>
                    <a:pt x="25" y="71"/>
                    <a:pt x="25" y="71"/>
                  </a:cubicBezTo>
                  <a:cubicBezTo>
                    <a:pt x="25" y="70"/>
                    <a:pt x="26" y="68"/>
                    <a:pt x="26" y="67"/>
                  </a:cubicBezTo>
                  <a:cubicBezTo>
                    <a:pt x="25" y="68"/>
                    <a:pt x="24" y="68"/>
                    <a:pt x="23" y="66"/>
                  </a:cubicBezTo>
                  <a:cubicBezTo>
                    <a:pt x="23" y="65"/>
                    <a:pt x="19" y="65"/>
                    <a:pt x="18" y="64"/>
                  </a:cubicBezTo>
                  <a:cubicBezTo>
                    <a:pt x="15" y="63"/>
                    <a:pt x="12" y="61"/>
                    <a:pt x="9" y="60"/>
                  </a:cubicBezTo>
                  <a:cubicBezTo>
                    <a:pt x="8" y="60"/>
                    <a:pt x="4" y="60"/>
                    <a:pt x="3" y="59"/>
                  </a:cubicBezTo>
                  <a:cubicBezTo>
                    <a:pt x="1" y="59"/>
                    <a:pt x="2" y="56"/>
                    <a:pt x="2" y="55"/>
                  </a:cubicBezTo>
                  <a:cubicBezTo>
                    <a:pt x="2" y="53"/>
                    <a:pt x="0" y="51"/>
                    <a:pt x="0" y="49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573292" y="693239"/>
              <a:ext cx="259556" cy="204788"/>
            </a:xfrm>
            <a:custGeom>
              <a:rect b="b" l="l" r="r" t="t"/>
              <a:pathLst>
                <a:path extrusionOk="0" h="90" w="114">
                  <a:moveTo>
                    <a:pt x="0" y="89"/>
                  </a:moveTo>
                  <a:cubicBezTo>
                    <a:pt x="1" y="89"/>
                    <a:pt x="2" y="86"/>
                    <a:pt x="3" y="86"/>
                  </a:cubicBezTo>
                  <a:cubicBezTo>
                    <a:pt x="5" y="86"/>
                    <a:pt x="6" y="86"/>
                    <a:pt x="8" y="85"/>
                  </a:cubicBezTo>
                  <a:cubicBezTo>
                    <a:pt x="12" y="84"/>
                    <a:pt x="15" y="83"/>
                    <a:pt x="18" y="81"/>
                  </a:cubicBezTo>
                  <a:cubicBezTo>
                    <a:pt x="20" y="79"/>
                    <a:pt x="23" y="77"/>
                    <a:pt x="25" y="74"/>
                  </a:cubicBezTo>
                  <a:cubicBezTo>
                    <a:pt x="28" y="72"/>
                    <a:pt x="30" y="69"/>
                    <a:pt x="32" y="67"/>
                  </a:cubicBezTo>
                  <a:cubicBezTo>
                    <a:pt x="33" y="65"/>
                    <a:pt x="36" y="60"/>
                    <a:pt x="34" y="58"/>
                  </a:cubicBezTo>
                  <a:cubicBezTo>
                    <a:pt x="33" y="57"/>
                    <a:pt x="32" y="57"/>
                    <a:pt x="32" y="56"/>
                  </a:cubicBezTo>
                  <a:cubicBezTo>
                    <a:pt x="33" y="55"/>
                    <a:pt x="33" y="53"/>
                    <a:pt x="33" y="52"/>
                  </a:cubicBezTo>
                  <a:cubicBezTo>
                    <a:pt x="33" y="48"/>
                    <a:pt x="35" y="46"/>
                    <a:pt x="37" y="43"/>
                  </a:cubicBezTo>
                  <a:cubicBezTo>
                    <a:pt x="39" y="41"/>
                    <a:pt x="38" y="39"/>
                    <a:pt x="39" y="37"/>
                  </a:cubicBezTo>
                  <a:cubicBezTo>
                    <a:pt x="39" y="36"/>
                    <a:pt x="41" y="35"/>
                    <a:pt x="42" y="34"/>
                  </a:cubicBezTo>
                  <a:cubicBezTo>
                    <a:pt x="44" y="32"/>
                    <a:pt x="46" y="29"/>
                    <a:pt x="49" y="28"/>
                  </a:cubicBezTo>
                  <a:cubicBezTo>
                    <a:pt x="52" y="26"/>
                    <a:pt x="55" y="25"/>
                    <a:pt x="58" y="23"/>
                  </a:cubicBezTo>
                  <a:cubicBezTo>
                    <a:pt x="64" y="20"/>
                    <a:pt x="67" y="12"/>
                    <a:pt x="70" y="5"/>
                  </a:cubicBezTo>
                  <a:cubicBezTo>
                    <a:pt x="70" y="5"/>
                    <a:pt x="71" y="2"/>
                    <a:pt x="72" y="2"/>
                  </a:cubicBezTo>
                  <a:cubicBezTo>
                    <a:pt x="73" y="2"/>
                    <a:pt x="74" y="2"/>
                    <a:pt x="75" y="1"/>
                  </a:cubicBezTo>
                  <a:cubicBezTo>
                    <a:pt x="76" y="0"/>
                    <a:pt x="76" y="2"/>
                    <a:pt x="77" y="3"/>
                  </a:cubicBezTo>
                  <a:cubicBezTo>
                    <a:pt x="77" y="5"/>
                    <a:pt x="78" y="6"/>
                    <a:pt x="80" y="7"/>
                  </a:cubicBezTo>
                  <a:cubicBezTo>
                    <a:pt x="83" y="9"/>
                    <a:pt x="85" y="8"/>
                    <a:pt x="89" y="8"/>
                  </a:cubicBezTo>
                  <a:cubicBezTo>
                    <a:pt x="92" y="8"/>
                    <a:pt x="95" y="9"/>
                    <a:pt x="97" y="6"/>
                  </a:cubicBezTo>
                  <a:cubicBezTo>
                    <a:pt x="97" y="7"/>
                    <a:pt x="97" y="7"/>
                    <a:pt x="98" y="8"/>
                  </a:cubicBezTo>
                  <a:cubicBezTo>
                    <a:pt x="98" y="9"/>
                    <a:pt x="99" y="10"/>
                    <a:pt x="98" y="8"/>
                  </a:cubicBezTo>
                  <a:cubicBezTo>
                    <a:pt x="99" y="9"/>
                    <a:pt x="100" y="10"/>
                    <a:pt x="101" y="9"/>
                  </a:cubicBezTo>
                  <a:cubicBezTo>
                    <a:pt x="103" y="8"/>
                    <a:pt x="103" y="10"/>
                    <a:pt x="104" y="10"/>
                  </a:cubicBezTo>
                  <a:cubicBezTo>
                    <a:pt x="105" y="11"/>
                    <a:pt x="107" y="12"/>
                    <a:pt x="107" y="13"/>
                  </a:cubicBezTo>
                  <a:cubicBezTo>
                    <a:pt x="108" y="14"/>
                    <a:pt x="106" y="15"/>
                    <a:pt x="108" y="16"/>
                  </a:cubicBezTo>
                  <a:cubicBezTo>
                    <a:pt x="107" y="17"/>
                    <a:pt x="108" y="18"/>
                    <a:pt x="108" y="19"/>
                  </a:cubicBezTo>
                  <a:cubicBezTo>
                    <a:pt x="108" y="21"/>
                    <a:pt x="107" y="22"/>
                    <a:pt x="108" y="24"/>
                  </a:cubicBezTo>
                  <a:cubicBezTo>
                    <a:pt x="108" y="25"/>
                    <a:pt x="109" y="26"/>
                    <a:pt x="108" y="27"/>
                  </a:cubicBezTo>
                  <a:cubicBezTo>
                    <a:pt x="108" y="29"/>
                    <a:pt x="108" y="30"/>
                    <a:pt x="109" y="31"/>
                  </a:cubicBezTo>
                  <a:cubicBezTo>
                    <a:pt x="109" y="32"/>
                    <a:pt x="109" y="33"/>
                    <a:pt x="110" y="34"/>
                  </a:cubicBezTo>
                  <a:cubicBezTo>
                    <a:pt x="110" y="35"/>
                    <a:pt x="111" y="35"/>
                    <a:pt x="112" y="36"/>
                  </a:cubicBezTo>
                  <a:cubicBezTo>
                    <a:pt x="114" y="38"/>
                    <a:pt x="109" y="40"/>
                    <a:pt x="112" y="42"/>
                  </a:cubicBezTo>
                  <a:cubicBezTo>
                    <a:pt x="108" y="42"/>
                    <a:pt x="97" y="38"/>
                    <a:pt x="96" y="43"/>
                  </a:cubicBezTo>
                  <a:cubicBezTo>
                    <a:pt x="95" y="45"/>
                    <a:pt x="92" y="46"/>
                    <a:pt x="90" y="46"/>
                  </a:cubicBezTo>
                  <a:cubicBezTo>
                    <a:pt x="88" y="46"/>
                    <a:pt x="86" y="48"/>
                    <a:pt x="88" y="49"/>
                  </a:cubicBezTo>
                  <a:cubicBezTo>
                    <a:pt x="86" y="51"/>
                    <a:pt x="90" y="52"/>
                    <a:pt x="89" y="53"/>
                  </a:cubicBezTo>
                  <a:cubicBezTo>
                    <a:pt x="88" y="54"/>
                    <a:pt x="86" y="54"/>
                    <a:pt x="85" y="55"/>
                  </a:cubicBezTo>
                  <a:cubicBezTo>
                    <a:pt x="84" y="56"/>
                    <a:pt x="83" y="57"/>
                    <a:pt x="81" y="57"/>
                  </a:cubicBezTo>
                  <a:cubicBezTo>
                    <a:pt x="80" y="58"/>
                    <a:pt x="79" y="58"/>
                    <a:pt x="78" y="58"/>
                  </a:cubicBezTo>
                  <a:cubicBezTo>
                    <a:pt x="76" y="59"/>
                    <a:pt x="75" y="62"/>
                    <a:pt x="74" y="63"/>
                  </a:cubicBezTo>
                  <a:cubicBezTo>
                    <a:pt x="72" y="65"/>
                    <a:pt x="69" y="66"/>
                    <a:pt x="67" y="66"/>
                  </a:cubicBezTo>
                  <a:cubicBezTo>
                    <a:pt x="65" y="66"/>
                    <a:pt x="63" y="65"/>
                    <a:pt x="62" y="67"/>
                  </a:cubicBezTo>
                  <a:cubicBezTo>
                    <a:pt x="62" y="70"/>
                    <a:pt x="59" y="68"/>
                    <a:pt x="58" y="68"/>
                  </a:cubicBezTo>
                  <a:cubicBezTo>
                    <a:pt x="56" y="68"/>
                    <a:pt x="56" y="69"/>
                    <a:pt x="55" y="70"/>
                  </a:cubicBezTo>
                  <a:cubicBezTo>
                    <a:pt x="54" y="71"/>
                    <a:pt x="53" y="70"/>
                    <a:pt x="52" y="71"/>
                  </a:cubicBezTo>
                  <a:cubicBezTo>
                    <a:pt x="51" y="71"/>
                    <a:pt x="50" y="72"/>
                    <a:pt x="49" y="73"/>
                  </a:cubicBezTo>
                  <a:cubicBezTo>
                    <a:pt x="48" y="74"/>
                    <a:pt x="47" y="75"/>
                    <a:pt x="46" y="75"/>
                  </a:cubicBezTo>
                  <a:cubicBezTo>
                    <a:pt x="44" y="77"/>
                    <a:pt x="42" y="77"/>
                    <a:pt x="42" y="80"/>
                  </a:cubicBezTo>
                  <a:cubicBezTo>
                    <a:pt x="42" y="83"/>
                    <a:pt x="42" y="86"/>
                    <a:pt x="42" y="89"/>
                  </a:cubicBezTo>
                  <a:cubicBezTo>
                    <a:pt x="42" y="90"/>
                    <a:pt x="4" y="89"/>
                    <a:pt x="0" y="89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485185" y="905171"/>
              <a:ext cx="260747" cy="307181"/>
            </a:xfrm>
            <a:custGeom>
              <a:rect b="b" l="l" r="r" t="t"/>
              <a:pathLst>
                <a:path extrusionOk="0" h="135" w="115">
                  <a:moveTo>
                    <a:pt x="0" y="70"/>
                  </a:moveTo>
                  <a:cubicBezTo>
                    <a:pt x="0" y="68"/>
                    <a:pt x="0" y="67"/>
                    <a:pt x="1" y="66"/>
                  </a:cubicBezTo>
                  <a:cubicBezTo>
                    <a:pt x="1" y="65"/>
                    <a:pt x="2" y="64"/>
                    <a:pt x="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63"/>
                    <a:pt x="38" y="55"/>
                    <a:pt x="38" y="52"/>
                  </a:cubicBezTo>
                  <a:cubicBezTo>
                    <a:pt x="38" y="49"/>
                    <a:pt x="37" y="48"/>
                    <a:pt x="40" y="45"/>
                  </a:cubicBezTo>
                  <a:cubicBezTo>
                    <a:pt x="42" y="43"/>
                    <a:pt x="42" y="44"/>
                    <a:pt x="48" y="41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92" y="8"/>
                    <a:pt x="104" y="16"/>
                    <a:pt x="115" y="25"/>
                  </a:cubicBezTo>
                  <a:cubicBezTo>
                    <a:pt x="110" y="25"/>
                    <a:pt x="104" y="25"/>
                    <a:pt x="99" y="25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106" y="117"/>
                    <a:pt x="108" y="117"/>
                    <a:pt x="108" y="118"/>
                  </a:cubicBezTo>
                  <a:cubicBezTo>
                    <a:pt x="109" y="120"/>
                    <a:pt x="107" y="121"/>
                    <a:pt x="107" y="122"/>
                  </a:cubicBezTo>
                  <a:cubicBezTo>
                    <a:pt x="107" y="124"/>
                    <a:pt x="107" y="126"/>
                    <a:pt x="106" y="127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76" y="127"/>
                    <a:pt x="71" y="128"/>
                    <a:pt x="70" y="125"/>
                  </a:cubicBezTo>
                  <a:cubicBezTo>
                    <a:pt x="69" y="128"/>
                    <a:pt x="65" y="129"/>
                    <a:pt x="63" y="128"/>
                  </a:cubicBezTo>
                  <a:cubicBezTo>
                    <a:pt x="59" y="126"/>
                    <a:pt x="57" y="127"/>
                    <a:pt x="56" y="131"/>
                  </a:cubicBezTo>
                  <a:cubicBezTo>
                    <a:pt x="55" y="130"/>
                    <a:pt x="54" y="128"/>
                    <a:pt x="52" y="127"/>
                  </a:cubicBezTo>
                  <a:cubicBezTo>
                    <a:pt x="51" y="126"/>
                    <a:pt x="50" y="125"/>
                    <a:pt x="49" y="126"/>
                  </a:cubicBezTo>
                  <a:cubicBezTo>
                    <a:pt x="46" y="127"/>
                    <a:pt x="50" y="135"/>
                    <a:pt x="43" y="135"/>
                  </a:cubicBezTo>
                  <a:cubicBezTo>
                    <a:pt x="43" y="135"/>
                    <a:pt x="41" y="133"/>
                    <a:pt x="41" y="132"/>
                  </a:cubicBezTo>
                  <a:cubicBezTo>
                    <a:pt x="40" y="131"/>
                    <a:pt x="39" y="131"/>
                    <a:pt x="38" y="130"/>
                  </a:cubicBezTo>
                  <a:cubicBezTo>
                    <a:pt x="37" y="129"/>
                    <a:pt x="37" y="127"/>
                    <a:pt x="36" y="127"/>
                  </a:cubicBezTo>
                  <a:cubicBezTo>
                    <a:pt x="33" y="125"/>
                    <a:pt x="34" y="125"/>
                    <a:pt x="34" y="123"/>
                  </a:cubicBezTo>
                  <a:cubicBezTo>
                    <a:pt x="34" y="122"/>
                    <a:pt x="32" y="120"/>
                    <a:pt x="31" y="120"/>
                  </a:cubicBezTo>
                  <a:cubicBezTo>
                    <a:pt x="27" y="120"/>
                    <a:pt x="27" y="116"/>
                    <a:pt x="24" y="115"/>
                  </a:cubicBezTo>
                  <a:cubicBezTo>
                    <a:pt x="22" y="114"/>
                    <a:pt x="21" y="114"/>
                    <a:pt x="19" y="114"/>
                  </a:cubicBezTo>
                  <a:cubicBezTo>
                    <a:pt x="16" y="114"/>
                    <a:pt x="16" y="117"/>
                    <a:pt x="9" y="116"/>
                  </a:cubicBezTo>
                  <a:cubicBezTo>
                    <a:pt x="7" y="116"/>
                    <a:pt x="8" y="115"/>
                    <a:pt x="6" y="116"/>
                  </a:cubicBezTo>
                  <a:cubicBezTo>
                    <a:pt x="5" y="116"/>
                    <a:pt x="4" y="120"/>
                    <a:pt x="3" y="121"/>
                  </a:cubicBezTo>
                  <a:cubicBezTo>
                    <a:pt x="3" y="114"/>
                    <a:pt x="8" y="109"/>
                    <a:pt x="8" y="103"/>
                  </a:cubicBezTo>
                  <a:cubicBezTo>
                    <a:pt x="9" y="99"/>
                    <a:pt x="8" y="96"/>
                    <a:pt x="8" y="92"/>
                  </a:cubicBezTo>
                  <a:cubicBezTo>
                    <a:pt x="8" y="91"/>
                    <a:pt x="8" y="89"/>
                    <a:pt x="7" y="88"/>
                  </a:cubicBezTo>
                  <a:cubicBezTo>
                    <a:pt x="6" y="87"/>
                    <a:pt x="5" y="86"/>
                    <a:pt x="5" y="85"/>
                  </a:cubicBezTo>
                  <a:cubicBezTo>
                    <a:pt x="6" y="85"/>
                    <a:pt x="7" y="84"/>
                    <a:pt x="7" y="83"/>
                  </a:cubicBezTo>
                  <a:cubicBezTo>
                    <a:pt x="6" y="84"/>
                    <a:pt x="5" y="84"/>
                    <a:pt x="5" y="85"/>
                  </a:cubicBezTo>
                  <a:cubicBezTo>
                    <a:pt x="5" y="83"/>
                    <a:pt x="6" y="82"/>
                    <a:pt x="7" y="81"/>
                  </a:cubicBezTo>
                  <a:cubicBezTo>
                    <a:pt x="7" y="81"/>
                    <a:pt x="7" y="79"/>
                    <a:pt x="7" y="79"/>
                  </a:cubicBezTo>
                  <a:cubicBezTo>
                    <a:pt x="9" y="77"/>
                    <a:pt x="6" y="73"/>
                    <a:pt x="5" y="71"/>
                  </a:cubicBezTo>
                  <a:cubicBezTo>
                    <a:pt x="5" y="71"/>
                    <a:pt x="5" y="72"/>
                    <a:pt x="5" y="72"/>
                  </a:cubicBezTo>
                  <a:cubicBezTo>
                    <a:pt x="3" y="71"/>
                    <a:pt x="3" y="68"/>
                    <a:pt x="1" y="66"/>
                  </a:cubicBezTo>
                  <a:cubicBezTo>
                    <a:pt x="1" y="68"/>
                    <a:pt x="1" y="69"/>
                    <a:pt x="0" y="70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582817" y="962321"/>
              <a:ext cx="354806" cy="360760"/>
            </a:xfrm>
            <a:custGeom>
              <a:rect b="b" l="l" r="r" t="t"/>
              <a:pathLst>
                <a:path extrusionOk="0" h="159" w="156">
                  <a:moveTo>
                    <a:pt x="0" y="110"/>
                  </a:moveTo>
                  <a:cubicBezTo>
                    <a:pt x="2" y="109"/>
                    <a:pt x="2" y="110"/>
                    <a:pt x="4" y="108"/>
                  </a:cubicBezTo>
                  <a:cubicBezTo>
                    <a:pt x="5" y="107"/>
                    <a:pt x="4" y="104"/>
                    <a:pt x="5" y="102"/>
                  </a:cubicBezTo>
                  <a:cubicBezTo>
                    <a:pt x="6" y="98"/>
                    <a:pt x="12" y="105"/>
                    <a:pt x="13" y="106"/>
                  </a:cubicBezTo>
                  <a:cubicBezTo>
                    <a:pt x="14" y="103"/>
                    <a:pt x="16" y="101"/>
                    <a:pt x="19" y="103"/>
                  </a:cubicBezTo>
                  <a:cubicBezTo>
                    <a:pt x="21" y="103"/>
                    <a:pt x="26" y="103"/>
                    <a:pt x="27" y="100"/>
                  </a:cubicBezTo>
                  <a:cubicBezTo>
                    <a:pt x="28" y="103"/>
                    <a:pt x="35" y="102"/>
                    <a:pt x="37" y="102"/>
                  </a:cubicBezTo>
                  <a:cubicBezTo>
                    <a:pt x="43" y="101"/>
                    <a:pt x="50" y="102"/>
                    <a:pt x="56" y="102"/>
                  </a:cubicBezTo>
                  <a:cubicBezTo>
                    <a:pt x="58" y="102"/>
                    <a:pt x="61" y="101"/>
                    <a:pt x="63" y="102"/>
                  </a:cubicBezTo>
                  <a:cubicBezTo>
                    <a:pt x="65" y="102"/>
                    <a:pt x="64" y="99"/>
                    <a:pt x="64" y="98"/>
                  </a:cubicBezTo>
                  <a:cubicBezTo>
                    <a:pt x="64" y="96"/>
                    <a:pt x="66" y="93"/>
                    <a:pt x="64" y="92"/>
                  </a:cubicBezTo>
                  <a:cubicBezTo>
                    <a:pt x="62" y="90"/>
                    <a:pt x="62" y="89"/>
                    <a:pt x="62" y="8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89" y="12"/>
                    <a:pt x="105" y="25"/>
                    <a:pt x="121" y="38"/>
                  </a:cubicBezTo>
                  <a:cubicBezTo>
                    <a:pt x="123" y="39"/>
                    <a:pt x="127" y="41"/>
                    <a:pt x="127" y="43"/>
                  </a:cubicBezTo>
                  <a:cubicBezTo>
                    <a:pt x="126" y="44"/>
                    <a:pt x="126" y="45"/>
                    <a:pt x="128" y="46"/>
                  </a:cubicBezTo>
                  <a:cubicBezTo>
                    <a:pt x="129" y="46"/>
                    <a:pt x="130" y="46"/>
                    <a:pt x="130" y="47"/>
                  </a:cubicBezTo>
                  <a:cubicBezTo>
                    <a:pt x="131" y="48"/>
                    <a:pt x="131" y="49"/>
                    <a:pt x="132" y="50"/>
                  </a:cubicBezTo>
                  <a:cubicBezTo>
                    <a:pt x="133" y="51"/>
                    <a:pt x="134" y="51"/>
                    <a:pt x="135" y="51"/>
                  </a:cubicBezTo>
                  <a:cubicBezTo>
                    <a:pt x="136" y="51"/>
                    <a:pt x="135" y="50"/>
                    <a:pt x="137" y="51"/>
                  </a:cubicBezTo>
                  <a:cubicBezTo>
                    <a:pt x="138" y="51"/>
                    <a:pt x="138" y="53"/>
                    <a:pt x="139" y="53"/>
                  </a:cubicBezTo>
                  <a:cubicBezTo>
                    <a:pt x="141" y="54"/>
                    <a:pt x="144" y="54"/>
                    <a:pt x="145" y="55"/>
                  </a:cubicBezTo>
                  <a:cubicBezTo>
                    <a:pt x="146" y="56"/>
                    <a:pt x="146" y="59"/>
                    <a:pt x="146" y="60"/>
                  </a:cubicBezTo>
                  <a:cubicBezTo>
                    <a:pt x="145" y="62"/>
                    <a:pt x="144" y="63"/>
                    <a:pt x="146" y="64"/>
                  </a:cubicBezTo>
                  <a:cubicBezTo>
                    <a:pt x="149" y="64"/>
                    <a:pt x="152" y="63"/>
                    <a:pt x="155" y="62"/>
                  </a:cubicBezTo>
                  <a:cubicBezTo>
                    <a:pt x="155" y="70"/>
                    <a:pt x="156" y="78"/>
                    <a:pt x="155" y="86"/>
                  </a:cubicBezTo>
                  <a:cubicBezTo>
                    <a:pt x="155" y="87"/>
                    <a:pt x="155" y="87"/>
                    <a:pt x="154" y="91"/>
                  </a:cubicBezTo>
                  <a:cubicBezTo>
                    <a:pt x="154" y="93"/>
                    <a:pt x="155" y="91"/>
                    <a:pt x="153" y="95"/>
                  </a:cubicBezTo>
                  <a:cubicBezTo>
                    <a:pt x="152" y="96"/>
                    <a:pt x="152" y="98"/>
                    <a:pt x="152" y="99"/>
                  </a:cubicBezTo>
                  <a:cubicBezTo>
                    <a:pt x="151" y="100"/>
                    <a:pt x="150" y="100"/>
                    <a:pt x="149" y="101"/>
                  </a:cubicBezTo>
                  <a:cubicBezTo>
                    <a:pt x="148" y="102"/>
                    <a:pt x="149" y="103"/>
                    <a:pt x="147" y="103"/>
                  </a:cubicBezTo>
                  <a:cubicBezTo>
                    <a:pt x="147" y="103"/>
                    <a:pt x="143" y="102"/>
                    <a:pt x="143" y="103"/>
                  </a:cubicBezTo>
                  <a:cubicBezTo>
                    <a:pt x="143" y="104"/>
                    <a:pt x="133" y="104"/>
                    <a:pt x="131" y="104"/>
                  </a:cubicBezTo>
                  <a:cubicBezTo>
                    <a:pt x="127" y="104"/>
                    <a:pt x="127" y="104"/>
                    <a:pt x="125" y="106"/>
                  </a:cubicBezTo>
                  <a:cubicBezTo>
                    <a:pt x="124" y="107"/>
                    <a:pt x="122" y="108"/>
                    <a:pt x="121" y="107"/>
                  </a:cubicBezTo>
                  <a:cubicBezTo>
                    <a:pt x="120" y="107"/>
                    <a:pt x="119" y="107"/>
                    <a:pt x="118" y="107"/>
                  </a:cubicBezTo>
                  <a:cubicBezTo>
                    <a:pt x="117" y="107"/>
                    <a:pt x="117" y="106"/>
                    <a:pt x="117" y="108"/>
                  </a:cubicBezTo>
                  <a:cubicBezTo>
                    <a:pt x="116" y="108"/>
                    <a:pt x="115" y="107"/>
                    <a:pt x="114" y="107"/>
                  </a:cubicBezTo>
                  <a:cubicBezTo>
                    <a:pt x="112" y="106"/>
                    <a:pt x="112" y="107"/>
                    <a:pt x="111" y="107"/>
                  </a:cubicBezTo>
                  <a:cubicBezTo>
                    <a:pt x="110" y="106"/>
                    <a:pt x="109" y="105"/>
                    <a:pt x="107" y="107"/>
                  </a:cubicBezTo>
                  <a:cubicBezTo>
                    <a:pt x="105" y="109"/>
                    <a:pt x="103" y="110"/>
                    <a:pt x="102" y="111"/>
                  </a:cubicBezTo>
                  <a:cubicBezTo>
                    <a:pt x="100" y="112"/>
                    <a:pt x="99" y="113"/>
                    <a:pt x="97" y="113"/>
                  </a:cubicBezTo>
                  <a:cubicBezTo>
                    <a:pt x="95" y="114"/>
                    <a:pt x="97" y="117"/>
                    <a:pt x="94" y="116"/>
                  </a:cubicBezTo>
                  <a:cubicBezTo>
                    <a:pt x="93" y="115"/>
                    <a:pt x="92" y="114"/>
                    <a:pt x="90" y="115"/>
                  </a:cubicBezTo>
                  <a:cubicBezTo>
                    <a:pt x="89" y="116"/>
                    <a:pt x="89" y="118"/>
                    <a:pt x="88" y="119"/>
                  </a:cubicBezTo>
                  <a:cubicBezTo>
                    <a:pt x="88" y="120"/>
                    <a:pt x="87" y="121"/>
                    <a:pt x="87" y="122"/>
                  </a:cubicBezTo>
                  <a:cubicBezTo>
                    <a:pt x="87" y="122"/>
                    <a:pt x="85" y="121"/>
                    <a:pt x="84" y="121"/>
                  </a:cubicBezTo>
                  <a:cubicBezTo>
                    <a:pt x="85" y="122"/>
                    <a:pt x="84" y="124"/>
                    <a:pt x="84" y="125"/>
                  </a:cubicBezTo>
                  <a:cubicBezTo>
                    <a:pt x="83" y="125"/>
                    <a:pt x="82" y="125"/>
                    <a:pt x="82" y="127"/>
                  </a:cubicBezTo>
                  <a:cubicBezTo>
                    <a:pt x="81" y="127"/>
                    <a:pt x="77" y="125"/>
                    <a:pt x="77" y="123"/>
                  </a:cubicBezTo>
                  <a:cubicBezTo>
                    <a:pt x="75" y="129"/>
                    <a:pt x="73" y="126"/>
                    <a:pt x="75" y="128"/>
                  </a:cubicBezTo>
                  <a:cubicBezTo>
                    <a:pt x="75" y="129"/>
                    <a:pt x="75" y="130"/>
                    <a:pt x="75" y="131"/>
                  </a:cubicBezTo>
                  <a:cubicBezTo>
                    <a:pt x="75" y="131"/>
                    <a:pt x="72" y="131"/>
                    <a:pt x="73" y="132"/>
                  </a:cubicBezTo>
                  <a:cubicBezTo>
                    <a:pt x="74" y="134"/>
                    <a:pt x="73" y="137"/>
                    <a:pt x="71" y="139"/>
                  </a:cubicBezTo>
                  <a:cubicBezTo>
                    <a:pt x="70" y="140"/>
                    <a:pt x="68" y="139"/>
                    <a:pt x="67" y="139"/>
                  </a:cubicBezTo>
                  <a:cubicBezTo>
                    <a:pt x="66" y="140"/>
                    <a:pt x="65" y="141"/>
                    <a:pt x="64" y="141"/>
                  </a:cubicBezTo>
                  <a:cubicBezTo>
                    <a:pt x="66" y="142"/>
                    <a:pt x="64" y="143"/>
                    <a:pt x="65" y="143"/>
                  </a:cubicBezTo>
                  <a:cubicBezTo>
                    <a:pt x="66" y="144"/>
                    <a:pt x="65" y="147"/>
                    <a:pt x="65" y="149"/>
                  </a:cubicBezTo>
                  <a:cubicBezTo>
                    <a:pt x="64" y="149"/>
                    <a:pt x="63" y="149"/>
                    <a:pt x="63" y="150"/>
                  </a:cubicBezTo>
                  <a:cubicBezTo>
                    <a:pt x="64" y="151"/>
                    <a:pt x="64" y="154"/>
                    <a:pt x="62" y="155"/>
                  </a:cubicBezTo>
                  <a:cubicBezTo>
                    <a:pt x="62" y="156"/>
                    <a:pt x="60" y="156"/>
                    <a:pt x="60" y="156"/>
                  </a:cubicBezTo>
                  <a:cubicBezTo>
                    <a:pt x="58" y="157"/>
                    <a:pt x="59" y="159"/>
                    <a:pt x="57" y="159"/>
                  </a:cubicBezTo>
                  <a:cubicBezTo>
                    <a:pt x="55" y="158"/>
                    <a:pt x="56" y="154"/>
                    <a:pt x="56" y="153"/>
                  </a:cubicBezTo>
                  <a:cubicBezTo>
                    <a:pt x="55" y="153"/>
                    <a:pt x="55" y="155"/>
                    <a:pt x="54" y="155"/>
                  </a:cubicBezTo>
                  <a:cubicBezTo>
                    <a:pt x="53" y="155"/>
                    <a:pt x="52" y="154"/>
                    <a:pt x="52" y="154"/>
                  </a:cubicBezTo>
                  <a:cubicBezTo>
                    <a:pt x="52" y="155"/>
                    <a:pt x="52" y="157"/>
                    <a:pt x="51" y="157"/>
                  </a:cubicBezTo>
                  <a:cubicBezTo>
                    <a:pt x="50" y="157"/>
                    <a:pt x="48" y="157"/>
                    <a:pt x="49" y="159"/>
                  </a:cubicBezTo>
                  <a:cubicBezTo>
                    <a:pt x="47" y="159"/>
                    <a:pt x="44" y="158"/>
                    <a:pt x="44" y="156"/>
                  </a:cubicBezTo>
                  <a:cubicBezTo>
                    <a:pt x="43" y="156"/>
                    <a:pt x="42" y="156"/>
                    <a:pt x="42" y="156"/>
                  </a:cubicBezTo>
                  <a:cubicBezTo>
                    <a:pt x="41" y="158"/>
                    <a:pt x="41" y="159"/>
                    <a:pt x="39" y="159"/>
                  </a:cubicBezTo>
                  <a:cubicBezTo>
                    <a:pt x="40" y="157"/>
                    <a:pt x="36" y="156"/>
                    <a:pt x="36" y="154"/>
                  </a:cubicBezTo>
                  <a:cubicBezTo>
                    <a:pt x="36" y="153"/>
                    <a:pt x="37" y="151"/>
                    <a:pt x="36" y="150"/>
                  </a:cubicBezTo>
                  <a:cubicBezTo>
                    <a:pt x="36" y="148"/>
                    <a:pt x="34" y="150"/>
                    <a:pt x="33" y="150"/>
                  </a:cubicBezTo>
                  <a:cubicBezTo>
                    <a:pt x="33" y="149"/>
                    <a:pt x="34" y="146"/>
                    <a:pt x="36" y="147"/>
                  </a:cubicBezTo>
                  <a:cubicBezTo>
                    <a:pt x="36" y="145"/>
                    <a:pt x="33" y="144"/>
                    <a:pt x="33" y="143"/>
                  </a:cubicBezTo>
                  <a:cubicBezTo>
                    <a:pt x="31" y="143"/>
                    <a:pt x="32" y="142"/>
                    <a:pt x="32" y="141"/>
                  </a:cubicBezTo>
                  <a:cubicBezTo>
                    <a:pt x="32" y="140"/>
                    <a:pt x="31" y="139"/>
                    <a:pt x="30" y="138"/>
                  </a:cubicBezTo>
                  <a:cubicBezTo>
                    <a:pt x="30" y="137"/>
                    <a:pt x="31" y="135"/>
                    <a:pt x="29" y="135"/>
                  </a:cubicBezTo>
                  <a:cubicBezTo>
                    <a:pt x="29" y="134"/>
                    <a:pt x="27" y="133"/>
                    <a:pt x="27" y="134"/>
                  </a:cubicBezTo>
                  <a:cubicBezTo>
                    <a:pt x="26" y="134"/>
                    <a:pt x="28" y="136"/>
                    <a:pt x="27" y="136"/>
                  </a:cubicBezTo>
                  <a:cubicBezTo>
                    <a:pt x="25" y="137"/>
                    <a:pt x="24" y="138"/>
                    <a:pt x="23" y="139"/>
                  </a:cubicBezTo>
                  <a:cubicBezTo>
                    <a:pt x="22" y="139"/>
                    <a:pt x="21" y="138"/>
                    <a:pt x="20" y="138"/>
                  </a:cubicBezTo>
                  <a:cubicBezTo>
                    <a:pt x="18" y="137"/>
                    <a:pt x="17" y="137"/>
                    <a:pt x="16" y="138"/>
                  </a:cubicBezTo>
                  <a:cubicBezTo>
                    <a:pt x="13" y="142"/>
                    <a:pt x="14" y="138"/>
                    <a:pt x="12" y="137"/>
                  </a:cubicBezTo>
                  <a:cubicBezTo>
                    <a:pt x="10" y="136"/>
                    <a:pt x="8" y="142"/>
                    <a:pt x="7" y="138"/>
                  </a:cubicBezTo>
                  <a:cubicBezTo>
                    <a:pt x="6" y="136"/>
                    <a:pt x="8" y="135"/>
                    <a:pt x="7" y="133"/>
                  </a:cubicBezTo>
                  <a:cubicBezTo>
                    <a:pt x="7" y="133"/>
                    <a:pt x="7" y="130"/>
                    <a:pt x="7" y="130"/>
                  </a:cubicBezTo>
                  <a:cubicBezTo>
                    <a:pt x="8" y="128"/>
                    <a:pt x="5" y="122"/>
                    <a:pt x="4" y="125"/>
                  </a:cubicBezTo>
                  <a:cubicBezTo>
                    <a:pt x="3" y="125"/>
                    <a:pt x="2" y="122"/>
                    <a:pt x="2" y="122"/>
                  </a:cubicBezTo>
                  <a:cubicBezTo>
                    <a:pt x="1" y="121"/>
                    <a:pt x="2" y="120"/>
                    <a:pt x="2" y="118"/>
                  </a:cubicBezTo>
                  <a:cubicBezTo>
                    <a:pt x="2" y="116"/>
                    <a:pt x="2" y="116"/>
                    <a:pt x="1" y="114"/>
                  </a:cubicBezTo>
                  <a:cubicBezTo>
                    <a:pt x="0" y="114"/>
                    <a:pt x="0" y="113"/>
                    <a:pt x="0" y="112"/>
                  </a:cubicBezTo>
                  <a:cubicBezTo>
                    <a:pt x="1" y="111"/>
                    <a:pt x="0" y="111"/>
                    <a:pt x="0" y="110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1542460" y="1801711"/>
              <a:ext cx="67866" cy="188119"/>
            </a:xfrm>
            <a:custGeom>
              <a:rect b="b" l="l" r="r" t="t"/>
              <a:pathLst>
                <a:path extrusionOk="0" h="83" w="30">
                  <a:moveTo>
                    <a:pt x="0" y="46"/>
                  </a:moveTo>
                  <a:cubicBezTo>
                    <a:pt x="0" y="45"/>
                    <a:pt x="2" y="43"/>
                    <a:pt x="3" y="41"/>
                  </a:cubicBezTo>
                  <a:cubicBezTo>
                    <a:pt x="3" y="39"/>
                    <a:pt x="3" y="39"/>
                    <a:pt x="3" y="36"/>
                  </a:cubicBezTo>
                  <a:cubicBezTo>
                    <a:pt x="2" y="34"/>
                    <a:pt x="7" y="33"/>
                    <a:pt x="8" y="32"/>
                  </a:cubicBezTo>
                  <a:cubicBezTo>
                    <a:pt x="5" y="31"/>
                    <a:pt x="6" y="25"/>
                    <a:pt x="6" y="22"/>
                  </a:cubicBezTo>
                  <a:cubicBezTo>
                    <a:pt x="6" y="20"/>
                    <a:pt x="8" y="19"/>
                    <a:pt x="6" y="17"/>
                  </a:cubicBezTo>
                  <a:cubicBezTo>
                    <a:pt x="5" y="15"/>
                    <a:pt x="7" y="15"/>
                    <a:pt x="8" y="14"/>
                  </a:cubicBezTo>
                  <a:cubicBezTo>
                    <a:pt x="10" y="13"/>
                    <a:pt x="10" y="11"/>
                    <a:pt x="8" y="8"/>
                  </a:cubicBezTo>
                  <a:cubicBezTo>
                    <a:pt x="6" y="5"/>
                    <a:pt x="8" y="5"/>
                    <a:pt x="6" y="3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3" y="2"/>
                    <a:pt x="4" y="0"/>
                    <a:pt x="3" y="0"/>
                  </a:cubicBezTo>
                  <a:cubicBezTo>
                    <a:pt x="4" y="0"/>
                    <a:pt x="6" y="1"/>
                    <a:pt x="7" y="1"/>
                  </a:cubicBezTo>
                  <a:cubicBezTo>
                    <a:pt x="8" y="1"/>
                    <a:pt x="8" y="2"/>
                    <a:pt x="9" y="2"/>
                  </a:cubicBezTo>
                  <a:cubicBezTo>
                    <a:pt x="10" y="2"/>
                    <a:pt x="12" y="2"/>
                    <a:pt x="13" y="3"/>
                  </a:cubicBezTo>
                  <a:cubicBezTo>
                    <a:pt x="13" y="5"/>
                    <a:pt x="13" y="7"/>
                    <a:pt x="15" y="9"/>
                  </a:cubicBezTo>
                  <a:cubicBezTo>
                    <a:pt x="16" y="11"/>
                    <a:pt x="15" y="12"/>
                    <a:pt x="15" y="13"/>
                  </a:cubicBezTo>
                  <a:cubicBezTo>
                    <a:pt x="15" y="15"/>
                    <a:pt x="16" y="22"/>
                    <a:pt x="16" y="23"/>
                  </a:cubicBezTo>
                  <a:cubicBezTo>
                    <a:pt x="16" y="26"/>
                    <a:pt x="12" y="29"/>
                    <a:pt x="13" y="31"/>
                  </a:cubicBezTo>
                  <a:cubicBezTo>
                    <a:pt x="17" y="38"/>
                    <a:pt x="16" y="38"/>
                    <a:pt x="15" y="39"/>
                  </a:cubicBezTo>
                  <a:cubicBezTo>
                    <a:pt x="14" y="45"/>
                    <a:pt x="19" y="44"/>
                    <a:pt x="18" y="47"/>
                  </a:cubicBezTo>
                  <a:cubicBezTo>
                    <a:pt x="16" y="54"/>
                    <a:pt x="21" y="52"/>
                    <a:pt x="20" y="49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48"/>
                    <a:pt x="22" y="46"/>
                  </a:cubicBezTo>
                  <a:cubicBezTo>
                    <a:pt x="20" y="46"/>
                    <a:pt x="21" y="45"/>
                    <a:pt x="20" y="44"/>
                  </a:cubicBezTo>
                  <a:cubicBezTo>
                    <a:pt x="22" y="45"/>
                    <a:pt x="22" y="45"/>
                    <a:pt x="24" y="48"/>
                  </a:cubicBezTo>
                  <a:cubicBezTo>
                    <a:pt x="25" y="50"/>
                    <a:pt x="26" y="52"/>
                    <a:pt x="28" y="54"/>
                  </a:cubicBezTo>
                  <a:cubicBezTo>
                    <a:pt x="30" y="56"/>
                    <a:pt x="30" y="58"/>
                    <a:pt x="29" y="61"/>
                  </a:cubicBezTo>
                  <a:cubicBezTo>
                    <a:pt x="29" y="63"/>
                    <a:pt x="30" y="66"/>
                    <a:pt x="29" y="68"/>
                  </a:cubicBezTo>
                  <a:cubicBezTo>
                    <a:pt x="29" y="69"/>
                    <a:pt x="29" y="71"/>
                    <a:pt x="28" y="71"/>
                  </a:cubicBezTo>
                  <a:cubicBezTo>
                    <a:pt x="27" y="72"/>
                    <a:pt x="25" y="72"/>
                    <a:pt x="24" y="73"/>
                  </a:cubicBezTo>
                  <a:cubicBezTo>
                    <a:pt x="23" y="74"/>
                    <a:pt x="24" y="75"/>
                    <a:pt x="22" y="76"/>
                  </a:cubicBezTo>
                  <a:cubicBezTo>
                    <a:pt x="22" y="77"/>
                    <a:pt x="24" y="79"/>
                    <a:pt x="24" y="80"/>
                  </a:cubicBezTo>
                  <a:cubicBezTo>
                    <a:pt x="24" y="81"/>
                    <a:pt x="24" y="82"/>
                    <a:pt x="23" y="83"/>
                  </a:cubicBezTo>
                  <a:cubicBezTo>
                    <a:pt x="23" y="83"/>
                    <a:pt x="21" y="83"/>
                    <a:pt x="21" y="82"/>
                  </a:cubicBezTo>
                  <a:cubicBezTo>
                    <a:pt x="22" y="80"/>
                    <a:pt x="23" y="81"/>
                    <a:pt x="21" y="79"/>
                  </a:cubicBezTo>
                  <a:cubicBezTo>
                    <a:pt x="19" y="77"/>
                    <a:pt x="15" y="74"/>
                    <a:pt x="15" y="72"/>
                  </a:cubicBezTo>
                  <a:cubicBezTo>
                    <a:pt x="15" y="70"/>
                    <a:pt x="14" y="70"/>
                    <a:pt x="15" y="68"/>
                  </a:cubicBezTo>
                  <a:cubicBezTo>
                    <a:pt x="15" y="67"/>
                    <a:pt x="16" y="65"/>
                    <a:pt x="16" y="64"/>
                  </a:cubicBezTo>
                  <a:cubicBezTo>
                    <a:pt x="17" y="63"/>
                    <a:pt x="17" y="63"/>
                    <a:pt x="17" y="61"/>
                  </a:cubicBezTo>
                  <a:cubicBezTo>
                    <a:pt x="17" y="59"/>
                    <a:pt x="17" y="56"/>
                    <a:pt x="16" y="54"/>
                  </a:cubicBezTo>
                  <a:cubicBezTo>
                    <a:pt x="15" y="53"/>
                    <a:pt x="14" y="54"/>
                    <a:pt x="12" y="54"/>
                  </a:cubicBezTo>
                  <a:cubicBezTo>
                    <a:pt x="11" y="55"/>
                    <a:pt x="9" y="54"/>
                    <a:pt x="9" y="55"/>
                  </a:cubicBezTo>
                  <a:cubicBezTo>
                    <a:pt x="9" y="55"/>
                    <a:pt x="4" y="49"/>
                    <a:pt x="4" y="49"/>
                  </a:cubicBezTo>
                  <a:cubicBezTo>
                    <a:pt x="2" y="50"/>
                    <a:pt x="0" y="47"/>
                    <a:pt x="0" y="46"/>
                  </a:cubicBezTo>
                  <a:close/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8" name="Google Shape;248;p2"/>
            <p:cNvGrpSpPr/>
            <p:nvPr/>
          </p:nvGrpSpPr>
          <p:grpSpPr>
            <a:xfrm>
              <a:off x="1755569" y="1860054"/>
              <a:ext cx="166687" cy="336947"/>
              <a:chOff x="5246687" y="3217863"/>
              <a:chExt cx="222250" cy="449263"/>
            </a:xfrm>
          </p:grpSpPr>
          <p:sp>
            <p:nvSpPr>
              <p:cNvPr id="249" name="Google Shape;249;p2"/>
              <p:cNvSpPr/>
              <p:nvPr/>
            </p:nvSpPr>
            <p:spPr>
              <a:xfrm>
                <a:off x="5405437" y="3263900"/>
                <a:ext cx="6350" cy="6350"/>
              </a:xfrm>
              <a:custGeom>
                <a:rect b="b" l="l" r="r" t="t"/>
                <a:pathLst>
                  <a:path extrusionOk="0" h="2" w="2">
                    <a:moveTo>
                      <a:pt x="1" y="2"/>
                    </a:moveTo>
                    <a:cubicBezTo>
                      <a:pt x="2" y="1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5445125" y="3376613"/>
                <a:ext cx="4763" cy="11113"/>
              </a:xfrm>
              <a:custGeom>
                <a:rect b="b" l="l" r="r" t="t"/>
                <a:pathLst>
                  <a:path extrusionOk="0" h="4" w="2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0" y="2"/>
                      <a:pt x="1" y="4"/>
                    </a:cubicBezTo>
                    <a:cubicBezTo>
                      <a:pt x="1" y="3"/>
                      <a:pt x="2" y="2"/>
                      <a:pt x="2" y="1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5246687" y="3217863"/>
                <a:ext cx="222250" cy="449263"/>
              </a:xfrm>
              <a:custGeom>
                <a:rect b="b" l="l" r="r" t="t"/>
                <a:pathLst>
                  <a:path extrusionOk="0" h="148" w="73">
                    <a:moveTo>
                      <a:pt x="1" y="110"/>
                    </a:moveTo>
                    <a:cubicBezTo>
                      <a:pt x="2" y="113"/>
                      <a:pt x="0" y="116"/>
                      <a:pt x="2" y="119"/>
                    </a:cubicBezTo>
                    <a:cubicBezTo>
                      <a:pt x="3" y="120"/>
                      <a:pt x="3" y="122"/>
                      <a:pt x="4" y="123"/>
                    </a:cubicBezTo>
                    <a:cubicBezTo>
                      <a:pt x="4" y="125"/>
                      <a:pt x="6" y="125"/>
                      <a:pt x="4" y="126"/>
                    </a:cubicBezTo>
                    <a:cubicBezTo>
                      <a:pt x="3" y="128"/>
                      <a:pt x="3" y="133"/>
                      <a:pt x="4" y="135"/>
                    </a:cubicBezTo>
                    <a:cubicBezTo>
                      <a:pt x="5" y="136"/>
                      <a:pt x="6" y="137"/>
                      <a:pt x="6" y="139"/>
                    </a:cubicBezTo>
                    <a:cubicBezTo>
                      <a:pt x="7" y="141"/>
                      <a:pt x="8" y="142"/>
                      <a:pt x="10" y="144"/>
                    </a:cubicBezTo>
                    <a:cubicBezTo>
                      <a:pt x="8" y="142"/>
                      <a:pt x="10" y="144"/>
                      <a:pt x="10" y="144"/>
                    </a:cubicBezTo>
                    <a:cubicBezTo>
                      <a:pt x="11" y="144"/>
                      <a:pt x="12" y="144"/>
                      <a:pt x="13" y="145"/>
                    </a:cubicBezTo>
                    <a:cubicBezTo>
                      <a:pt x="15" y="145"/>
                      <a:pt x="16" y="147"/>
                      <a:pt x="18" y="148"/>
                    </a:cubicBezTo>
                    <a:cubicBezTo>
                      <a:pt x="21" y="148"/>
                      <a:pt x="24" y="144"/>
                      <a:pt x="28" y="143"/>
                    </a:cubicBezTo>
                    <a:cubicBezTo>
                      <a:pt x="29" y="143"/>
                      <a:pt x="30" y="143"/>
                      <a:pt x="31" y="143"/>
                    </a:cubicBezTo>
                    <a:cubicBezTo>
                      <a:pt x="32" y="143"/>
                      <a:pt x="32" y="142"/>
                      <a:pt x="33" y="142"/>
                    </a:cubicBezTo>
                    <a:cubicBezTo>
                      <a:pt x="35" y="142"/>
                      <a:pt x="35" y="140"/>
                      <a:pt x="36" y="139"/>
                    </a:cubicBezTo>
                    <a:cubicBezTo>
                      <a:pt x="36" y="138"/>
                      <a:pt x="37" y="137"/>
                      <a:pt x="37" y="135"/>
                    </a:cubicBezTo>
                    <a:cubicBezTo>
                      <a:pt x="38" y="133"/>
                      <a:pt x="39" y="131"/>
                      <a:pt x="40" y="129"/>
                    </a:cubicBezTo>
                    <a:cubicBezTo>
                      <a:pt x="41" y="126"/>
                      <a:pt x="42" y="122"/>
                      <a:pt x="43" y="119"/>
                    </a:cubicBezTo>
                    <a:cubicBezTo>
                      <a:pt x="44" y="114"/>
                      <a:pt x="47" y="109"/>
                      <a:pt x="48" y="104"/>
                    </a:cubicBezTo>
                    <a:cubicBezTo>
                      <a:pt x="50" y="100"/>
                      <a:pt x="51" y="95"/>
                      <a:pt x="53" y="91"/>
                    </a:cubicBezTo>
                    <a:cubicBezTo>
                      <a:pt x="53" y="90"/>
                      <a:pt x="54" y="88"/>
                      <a:pt x="54" y="87"/>
                    </a:cubicBezTo>
                    <a:cubicBezTo>
                      <a:pt x="54" y="87"/>
                      <a:pt x="55" y="85"/>
                      <a:pt x="55" y="84"/>
                    </a:cubicBezTo>
                    <a:cubicBezTo>
                      <a:pt x="56" y="81"/>
                      <a:pt x="57" y="78"/>
                      <a:pt x="58" y="76"/>
                    </a:cubicBezTo>
                    <a:cubicBezTo>
                      <a:pt x="59" y="72"/>
                      <a:pt x="61" y="68"/>
                      <a:pt x="62" y="64"/>
                    </a:cubicBezTo>
                    <a:cubicBezTo>
                      <a:pt x="62" y="61"/>
                      <a:pt x="60" y="56"/>
                      <a:pt x="64" y="54"/>
                    </a:cubicBezTo>
                    <a:cubicBezTo>
                      <a:pt x="65" y="54"/>
                      <a:pt x="66" y="51"/>
                      <a:pt x="66" y="50"/>
                    </a:cubicBezTo>
                    <a:cubicBezTo>
                      <a:pt x="66" y="49"/>
                      <a:pt x="66" y="48"/>
                      <a:pt x="66" y="48"/>
                    </a:cubicBezTo>
                    <a:cubicBezTo>
                      <a:pt x="66" y="46"/>
                      <a:pt x="65" y="47"/>
                      <a:pt x="65" y="45"/>
                    </a:cubicBezTo>
                    <a:cubicBezTo>
                      <a:pt x="65" y="44"/>
                      <a:pt x="64" y="38"/>
                      <a:pt x="66" y="39"/>
                    </a:cubicBezTo>
                    <a:cubicBezTo>
                      <a:pt x="68" y="39"/>
                      <a:pt x="67" y="43"/>
                      <a:pt x="69" y="44"/>
                    </a:cubicBezTo>
                    <a:cubicBezTo>
                      <a:pt x="71" y="45"/>
                      <a:pt x="72" y="39"/>
                      <a:pt x="73" y="38"/>
                    </a:cubicBezTo>
                    <a:cubicBezTo>
                      <a:pt x="73" y="36"/>
                      <a:pt x="72" y="35"/>
                      <a:pt x="71" y="34"/>
                    </a:cubicBezTo>
                    <a:cubicBezTo>
                      <a:pt x="70" y="31"/>
                      <a:pt x="70" y="28"/>
                      <a:pt x="70" y="25"/>
                    </a:cubicBezTo>
                    <a:cubicBezTo>
                      <a:pt x="70" y="20"/>
                      <a:pt x="69" y="14"/>
                      <a:pt x="67" y="10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6" y="10"/>
                      <a:pt x="66" y="9"/>
                      <a:pt x="65" y="9"/>
                    </a:cubicBezTo>
                    <a:cubicBezTo>
                      <a:pt x="65" y="8"/>
                      <a:pt x="66" y="8"/>
                      <a:pt x="65" y="7"/>
                    </a:cubicBezTo>
                    <a:cubicBezTo>
                      <a:pt x="65" y="6"/>
                      <a:pt x="64" y="3"/>
                      <a:pt x="63" y="4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5" y="4"/>
                      <a:pt x="61" y="0"/>
                      <a:pt x="62" y="3"/>
                    </a:cubicBezTo>
                    <a:cubicBezTo>
                      <a:pt x="62" y="4"/>
                      <a:pt x="59" y="7"/>
                      <a:pt x="58" y="7"/>
                    </a:cubicBezTo>
                    <a:cubicBezTo>
                      <a:pt x="60" y="8"/>
                      <a:pt x="59" y="12"/>
                      <a:pt x="58" y="13"/>
                    </a:cubicBezTo>
                    <a:cubicBezTo>
                      <a:pt x="57" y="16"/>
                      <a:pt x="58" y="17"/>
                      <a:pt x="55" y="17"/>
                    </a:cubicBezTo>
                    <a:cubicBezTo>
                      <a:pt x="55" y="19"/>
                      <a:pt x="54" y="17"/>
                      <a:pt x="54" y="18"/>
                    </a:cubicBezTo>
                    <a:cubicBezTo>
                      <a:pt x="53" y="19"/>
                      <a:pt x="53" y="20"/>
                      <a:pt x="53" y="21"/>
                    </a:cubicBezTo>
                    <a:cubicBezTo>
                      <a:pt x="52" y="21"/>
                      <a:pt x="49" y="16"/>
                      <a:pt x="49" y="19"/>
                    </a:cubicBezTo>
                    <a:cubicBezTo>
                      <a:pt x="49" y="21"/>
                      <a:pt x="49" y="22"/>
                      <a:pt x="50" y="23"/>
                    </a:cubicBezTo>
                    <a:cubicBezTo>
                      <a:pt x="50" y="24"/>
                      <a:pt x="49" y="27"/>
                      <a:pt x="49" y="25"/>
                    </a:cubicBezTo>
                    <a:cubicBezTo>
                      <a:pt x="49" y="26"/>
                      <a:pt x="46" y="26"/>
                      <a:pt x="47" y="29"/>
                    </a:cubicBezTo>
                    <a:cubicBezTo>
                      <a:pt x="48" y="30"/>
                      <a:pt x="50" y="29"/>
                      <a:pt x="49" y="31"/>
                    </a:cubicBezTo>
                    <a:cubicBezTo>
                      <a:pt x="50" y="30"/>
                      <a:pt x="48" y="30"/>
                      <a:pt x="47" y="30"/>
                    </a:cubicBezTo>
                    <a:cubicBezTo>
                      <a:pt x="46" y="32"/>
                      <a:pt x="46" y="34"/>
                      <a:pt x="44" y="35"/>
                    </a:cubicBezTo>
                    <a:cubicBezTo>
                      <a:pt x="44" y="33"/>
                      <a:pt x="45" y="32"/>
                      <a:pt x="45" y="31"/>
                    </a:cubicBezTo>
                    <a:cubicBezTo>
                      <a:pt x="43" y="31"/>
                      <a:pt x="44" y="32"/>
                      <a:pt x="43" y="33"/>
                    </a:cubicBezTo>
                    <a:cubicBezTo>
                      <a:pt x="42" y="34"/>
                      <a:pt x="41" y="34"/>
                      <a:pt x="41" y="36"/>
                    </a:cubicBezTo>
                    <a:cubicBezTo>
                      <a:pt x="41" y="36"/>
                      <a:pt x="41" y="37"/>
                      <a:pt x="42" y="38"/>
                    </a:cubicBezTo>
                    <a:cubicBezTo>
                      <a:pt x="42" y="39"/>
                      <a:pt x="40" y="39"/>
                      <a:pt x="39" y="40"/>
                    </a:cubicBezTo>
                    <a:cubicBezTo>
                      <a:pt x="39" y="39"/>
                      <a:pt x="41" y="37"/>
                      <a:pt x="39" y="37"/>
                    </a:cubicBezTo>
                    <a:cubicBezTo>
                      <a:pt x="38" y="37"/>
                      <a:pt x="37" y="38"/>
                      <a:pt x="36" y="39"/>
                    </a:cubicBezTo>
                    <a:cubicBezTo>
                      <a:pt x="35" y="39"/>
                      <a:pt x="33" y="40"/>
                      <a:pt x="33" y="41"/>
                    </a:cubicBezTo>
                    <a:cubicBezTo>
                      <a:pt x="33" y="42"/>
                      <a:pt x="33" y="42"/>
                      <a:pt x="33" y="43"/>
                    </a:cubicBezTo>
                    <a:cubicBezTo>
                      <a:pt x="34" y="43"/>
                      <a:pt x="34" y="43"/>
                      <a:pt x="35" y="44"/>
                    </a:cubicBezTo>
                    <a:cubicBezTo>
                      <a:pt x="34" y="44"/>
                      <a:pt x="33" y="44"/>
                      <a:pt x="32" y="43"/>
                    </a:cubicBezTo>
                    <a:cubicBezTo>
                      <a:pt x="32" y="41"/>
                      <a:pt x="30" y="41"/>
                      <a:pt x="30" y="43"/>
                    </a:cubicBezTo>
                    <a:cubicBezTo>
                      <a:pt x="30" y="42"/>
                      <a:pt x="28" y="42"/>
                      <a:pt x="27" y="42"/>
                    </a:cubicBezTo>
                    <a:cubicBezTo>
                      <a:pt x="26" y="43"/>
                      <a:pt x="27" y="44"/>
                      <a:pt x="26" y="45"/>
                    </a:cubicBezTo>
                    <a:cubicBezTo>
                      <a:pt x="26" y="43"/>
                      <a:pt x="24" y="45"/>
                      <a:pt x="24" y="46"/>
                    </a:cubicBezTo>
                    <a:cubicBezTo>
                      <a:pt x="24" y="45"/>
                      <a:pt x="23" y="45"/>
                      <a:pt x="23" y="44"/>
                    </a:cubicBezTo>
                    <a:cubicBezTo>
                      <a:pt x="22" y="45"/>
                      <a:pt x="21" y="46"/>
                      <a:pt x="20" y="47"/>
                    </a:cubicBezTo>
                    <a:cubicBezTo>
                      <a:pt x="19" y="47"/>
                      <a:pt x="16" y="46"/>
                      <a:pt x="16" y="47"/>
                    </a:cubicBezTo>
                    <a:cubicBezTo>
                      <a:pt x="15" y="47"/>
                      <a:pt x="15" y="51"/>
                      <a:pt x="15" y="51"/>
                    </a:cubicBezTo>
                    <a:cubicBezTo>
                      <a:pt x="15" y="52"/>
                      <a:pt x="14" y="54"/>
                      <a:pt x="14" y="55"/>
                    </a:cubicBezTo>
                    <a:cubicBezTo>
                      <a:pt x="13" y="57"/>
                      <a:pt x="9" y="60"/>
                      <a:pt x="10" y="63"/>
                    </a:cubicBezTo>
                    <a:cubicBezTo>
                      <a:pt x="11" y="64"/>
                      <a:pt x="10" y="67"/>
                      <a:pt x="11" y="69"/>
                    </a:cubicBezTo>
                    <a:cubicBezTo>
                      <a:pt x="11" y="71"/>
                      <a:pt x="12" y="73"/>
                      <a:pt x="12" y="75"/>
                    </a:cubicBezTo>
                    <a:cubicBezTo>
                      <a:pt x="12" y="77"/>
                      <a:pt x="12" y="78"/>
                      <a:pt x="13" y="80"/>
                    </a:cubicBezTo>
                    <a:cubicBezTo>
                      <a:pt x="14" y="82"/>
                      <a:pt x="14" y="83"/>
                      <a:pt x="13" y="85"/>
                    </a:cubicBezTo>
                    <a:cubicBezTo>
                      <a:pt x="13" y="86"/>
                      <a:pt x="14" y="86"/>
                      <a:pt x="14" y="88"/>
                    </a:cubicBezTo>
                    <a:cubicBezTo>
                      <a:pt x="13" y="89"/>
                      <a:pt x="12" y="91"/>
                      <a:pt x="11" y="92"/>
                    </a:cubicBezTo>
                    <a:cubicBezTo>
                      <a:pt x="10" y="94"/>
                      <a:pt x="9" y="95"/>
                      <a:pt x="8" y="97"/>
                    </a:cubicBezTo>
                    <a:cubicBezTo>
                      <a:pt x="7" y="98"/>
                      <a:pt x="8" y="100"/>
                      <a:pt x="6" y="101"/>
                    </a:cubicBezTo>
                    <a:cubicBezTo>
                      <a:pt x="4" y="102"/>
                      <a:pt x="4" y="102"/>
                      <a:pt x="3" y="104"/>
                    </a:cubicBezTo>
                    <a:cubicBezTo>
                      <a:pt x="3" y="106"/>
                      <a:pt x="2" y="108"/>
                      <a:pt x="1" y="11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2" name="Google Shape;252;p2"/>
            <p:cNvSpPr/>
            <p:nvPr/>
          </p:nvSpPr>
          <p:spPr>
            <a:xfrm>
              <a:off x="595913" y="1362371"/>
              <a:ext cx="89297" cy="102394"/>
            </a:xfrm>
            <a:custGeom>
              <a:rect b="b" l="l" r="r" t="t"/>
              <a:pathLst>
                <a:path extrusionOk="0" h="45" w="39">
                  <a:moveTo>
                    <a:pt x="0" y="18"/>
                  </a:moveTo>
                  <a:cubicBezTo>
                    <a:pt x="1" y="17"/>
                    <a:pt x="1" y="15"/>
                    <a:pt x="2" y="14"/>
                  </a:cubicBezTo>
                  <a:cubicBezTo>
                    <a:pt x="4" y="12"/>
                    <a:pt x="6" y="11"/>
                    <a:pt x="7" y="9"/>
                  </a:cubicBezTo>
                  <a:cubicBezTo>
                    <a:pt x="8" y="8"/>
                    <a:pt x="7" y="6"/>
                    <a:pt x="8" y="5"/>
                  </a:cubicBezTo>
                  <a:cubicBezTo>
                    <a:pt x="9" y="4"/>
                    <a:pt x="10" y="5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0" y="1"/>
                    <a:pt x="13" y="1"/>
                    <a:pt x="14" y="1"/>
                  </a:cubicBezTo>
                  <a:cubicBezTo>
                    <a:pt x="15" y="1"/>
                    <a:pt x="15" y="0"/>
                    <a:pt x="16" y="0"/>
                  </a:cubicBezTo>
                  <a:cubicBezTo>
                    <a:pt x="17" y="0"/>
                    <a:pt x="18" y="2"/>
                    <a:pt x="19" y="2"/>
                  </a:cubicBezTo>
                  <a:cubicBezTo>
                    <a:pt x="18" y="3"/>
                    <a:pt x="18" y="4"/>
                    <a:pt x="19" y="4"/>
                  </a:cubicBezTo>
                  <a:cubicBezTo>
                    <a:pt x="19" y="5"/>
                    <a:pt x="19" y="6"/>
                    <a:pt x="19" y="5"/>
                  </a:cubicBezTo>
                  <a:cubicBezTo>
                    <a:pt x="20" y="8"/>
                    <a:pt x="19" y="10"/>
                    <a:pt x="19" y="13"/>
                  </a:cubicBezTo>
                  <a:cubicBezTo>
                    <a:pt x="20" y="12"/>
                    <a:pt x="22" y="13"/>
                    <a:pt x="22" y="15"/>
                  </a:cubicBezTo>
                  <a:cubicBezTo>
                    <a:pt x="24" y="14"/>
                    <a:pt x="25" y="13"/>
                    <a:pt x="26" y="11"/>
                  </a:cubicBezTo>
                  <a:cubicBezTo>
                    <a:pt x="26" y="11"/>
                    <a:pt x="26" y="9"/>
                    <a:pt x="27" y="9"/>
                  </a:cubicBezTo>
                  <a:cubicBezTo>
                    <a:pt x="28" y="9"/>
                    <a:pt x="29" y="11"/>
                    <a:pt x="29" y="12"/>
                  </a:cubicBezTo>
                  <a:cubicBezTo>
                    <a:pt x="30" y="14"/>
                    <a:pt x="30" y="16"/>
                    <a:pt x="30" y="18"/>
                  </a:cubicBezTo>
                  <a:cubicBezTo>
                    <a:pt x="29" y="20"/>
                    <a:pt x="29" y="21"/>
                    <a:pt x="28" y="21"/>
                  </a:cubicBezTo>
                  <a:cubicBezTo>
                    <a:pt x="27" y="21"/>
                    <a:pt x="27" y="22"/>
                    <a:pt x="27" y="22"/>
                  </a:cubicBezTo>
                  <a:cubicBezTo>
                    <a:pt x="27" y="22"/>
                    <a:pt x="27" y="23"/>
                    <a:pt x="29" y="23"/>
                  </a:cubicBezTo>
                  <a:cubicBezTo>
                    <a:pt x="28" y="25"/>
                    <a:pt x="33" y="23"/>
                    <a:pt x="34" y="25"/>
                  </a:cubicBezTo>
                  <a:cubicBezTo>
                    <a:pt x="34" y="26"/>
                    <a:pt x="34" y="27"/>
                    <a:pt x="35" y="28"/>
                  </a:cubicBezTo>
                  <a:cubicBezTo>
                    <a:pt x="36" y="29"/>
                    <a:pt x="37" y="30"/>
                    <a:pt x="38" y="31"/>
                  </a:cubicBezTo>
                  <a:cubicBezTo>
                    <a:pt x="39" y="33"/>
                    <a:pt x="38" y="35"/>
                    <a:pt x="38" y="36"/>
                  </a:cubicBezTo>
                  <a:cubicBezTo>
                    <a:pt x="37" y="40"/>
                    <a:pt x="35" y="42"/>
                    <a:pt x="37" y="45"/>
                  </a:cubicBezTo>
                  <a:cubicBezTo>
                    <a:pt x="35" y="45"/>
                    <a:pt x="34" y="45"/>
                    <a:pt x="33" y="44"/>
                  </a:cubicBezTo>
                  <a:cubicBezTo>
                    <a:pt x="31" y="43"/>
                    <a:pt x="30" y="43"/>
                    <a:pt x="28" y="42"/>
                  </a:cubicBezTo>
                  <a:cubicBezTo>
                    <a:pt x="26" y="40"/>
                    <a:pt x="22" y="39"/>
                    <a:pt x="20" y="36"/>
                  </a:cubicBezTo>
                  <a:cubicBezTo>
                    <a:pt x="17" y="34"/>
                    <a:pt x="15" y="30"/>
                    <a:pt x="12" y="28"/>
                  </a:cubicBezTo>
                  <a:cubicBezTo>
                    <a:pt x="11" y="27"/>
                    <a:pt x="5" y="25"/>
                    <a:pt x="6" y="23"/>
                  </a:cubicBezTo>
                  <a:cubicBezTo>
                    <a:pt x="5" y="23"/>
                    <a:pt x="4" y="22"/>
                    <a:pt x="3" y="21"/>
                  </a:cubicBezTo>
                  <a:cubicBezTo>
                    <a:pt x="1" y="20"/>
                    <a:pt x="1" y="19"/>
                    <a:pt x="0" y="18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1410301" y="2267246"/>
              <a:ext cx="50006" cy="54769"/>
            </a:xfrm>
            <a:custGeom>
              <a:rect b="b" l="l" r="r" t="t"/>
              <a:pathLst>
                <a:path extrusionOk="0" h="24" w="22">
                  <a:moveTo>
                    <a:pt x="0" y="12"/>
                  </a:moveTo>
                  <a:cubicBezTo>
                    <a:pt x="1" y="13"/>
                    <a:pt x="1" y="15"/>
                    <a:pt x="2" y="16"/>
                  </a:cubicBezTo>
                  <a:cubicBezTo>
                    <a:pt x="3" y="17"/>
                    <a:pt x="2" y="19"/>
                    <a:pt x="3" y="19"/>
                  </a:cubicBezTo>
                  <a:cubicBezTo>
                    <a:pt x="4" y="20"/>
                    <a:pt x="7" y="24"/>
                    <a:pt x="9" y="23"/>
                  </a:cubicBezTo>
                  <a:cubicBezTo>
                    <a:pt x="10" y="22"/>
                    <a:pt x="11" y="20"/>
                    <a:pt x="11" y="19"/>
                  </a:cubicBezTo>
                  <a:cubicBezTo>
                    <a:pt x="12" y="17"/>
                    <a:pt x="14" y="18"/>
                    <a:pt x="15" y="17"/>
                  </a:cubicBezTo>
                  <a:cubicBezTo>
                    <a:pt x="16" y="17"/>
                    <a:pt x="18" y="16"/>
                    <a:pt x="19" y="15"/>
                  </a:cubicBezTo>
                  <a:cubicBezTo>
                    <a:pt x="20" y="13"/>
                    <a:pt x="20" y="12"/>
                    <a:pt x="21" y="11"/>
                  </a:cubicBezTo>
                  <a:cubicBezTo>
                    <a:pt x="21" y="11"/>
                    <a:pt x="22" y="9"/>
                    <a:pt x="22" y="9"/>
                  </a:cubicBezTo>
                  <a:cubicBezTo>
                    <a:pt x="21" y="6"/>
                    <a:pt x="20" y="6"/>
                    <a:pt x="19" y="5"/>
                  </a:cubicBezTo>
                  <a:cubicBezTo>
                    <a:pt x="18" y="3"/>
                    <a:pt x="17" y="2"/>
                    <a:pt x="15" y="1"/>
                  </a:cubicBezTo>
                  <a:cubicBezTo>
                    <a:pt x="14" y="0"/>
                    <a:pt x="13" y="2"/>
                    <a:pt x="12" y="2"/>
                  </a:cubicBezTo>
                  <a:cubicBezTo>
                    <a:pt x="11" y="3"/>
                    <a:pt x="10" y="3"/>
                    <a:pt x="9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3" y="11"/>
                    <a:pt x="1" y="11"/>
                    <a:pt x="0" y="12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1042398" y="762296"/>
              <a:ext cx="332185" cy="333375"/>
            </a:xfrm>
            <a:custGeom>
              <a:rect b="b" l="l" r="r" t="t"/>
              <a:pathLst>
                <a:path extrusionOk="0" h="147" w="146">
                  <a:moveTo>
                    <a:pt x="1" y="34"/>
                  </a:moveTo>
                  <a:cubicBezTo>
                    <a:pt x="0" y="33"/>
                    <a:pt x="3" y="31"/>
                    <a:pt x="3" y="31"/>
                  </a:cubicBezTo>
                  <a:cubicBezTo>
                    <a:pt x="5" y="30"/>
                    <a:pt x="6" y="30"/>
                    <a:pt x="7" y="28"/>
                  </a:cubicBezTo>
                  <a:cubicBezTo>
                    <a:pt x="8" y="26"/>
                    <a:pt x="9" y="25"/>
                    <a:pt x="9" y="23"/>
                  </a:cubicBezTo>
                  <a:cubicBezTo>
                    <a:pt x="9" y="22"/>
                    <a:pt x="8" y="20"/>
                    <a:pt x="8" y="18"/>
                  </a:cubicBezTo>
                  <a:cubicBezTo>
                    <a:pt x="8" y="16"/>
                    <a:pt x="11" y="16"/>
                    <a:pt x="12" y="14"/>
                  </a:cubicBezTo>
                  <a:cubicBezTo>
                    <a:pt x="12" y="12"/>
                    <a:pt x="14" y="11"/>
                    <a:pt x="16" y="11"/>
                  </a:cubicBezTo>
                  <a:cubicBezTo>
                    <a:pt x="17" y="10"/>
                    <a:pt x="21" y="9"/>
                    <a:pt x="21" y="7"/>
                  </a:cubicBezTo>
                  <a:cubicBezTo>
                    <a:pt x="21" y="6"/>
                    <a:pt x="20" y="6"/>
                    <a:pt x="20" y="5"/>
                  </a:cubicBezTo>
                  <a:cubicBezTo>
                    <a:pt x="20" y="3"/>
                    <a:pt x="20" y="2"/>
                    <a:pt x="20" y="0"/>
                  </a:cubicBezTo>
                  <a:cubicBezTo>
                    <a:pt x="22" y="1"/>
                    <a:pt x="24" y="2"/>
                    <a:pt x="26" y="3"/>
                  </a:cubicBezTo>
                  <a:cubicBezTo>
                    <a:pt x="28" y="4"/>
                    <a:pt x="30" y="4"/>
                    <a:pt x="32" y="4"/>
                  </a:cubicBezTo>
                  <a:cubicBezTo>
                    <a:pt x="34" y="4"/>
                    <a:pt x="36" y="2"/>
                    <a:pt x="38" y="3"/>
                  </a:cubicBezTo>
                  <a:cubicBezTo>
                    <a:pt x="40" y="4"/>
                    <a:pt x="42" y="4"/>
                    <a:pt x="44" y="5"/>
                  </a:cubicBezTo>
                  <a:cubicBezTo>
                    <a:pt x="45" y="6"/>
                    <a:pt x="47" y="7"/>
                    <a:pt x="48" y="7"/>
                  </a:cubicBezTo>
                  <a:cubicBezTo>
                    <a:pt x="50" y="8"/>
                    <a:pt x="52" y="7"/>
                    <a:pt x="53" y="8"/>
                  </a:cubicBezTo>
                  <a:cubicBezTo>
                    <a:pt x="55" y="9"/>
                    <a:pt x="55" y="11"/>
                    <a:pt x="55" y="13"/>
                  </a:cubicBezTo>
                  <a:cubicBezTo>
                    <a:pt x="56" y="15"/>
                    <a:pt x="57" y="17"/>
                    <a:pt x="58" y="19"/>
                  </a:cubicBezTo>
                  <a:cubicBezTo>
                    <a:pt x="62" y="21"/>
                    <a:pt x="65" y="21"/>
                    <a:pt x="69" y="21"/>
                  </a:cubicBezTo>
                  <a:cubicBezTo>
                    <a:pt x="73" y="22"/>
                    <a:pt x="78" y="24"/>
                    <a:pt x="81" y="26"/>
                  </a:cubicBezTo>
                  <a:cubicBezTo>
                    <a:pt x="84" y="28"/>
                    <a:pt x="86" y="31"/>
                    <a:pt x="90" y="31"/>
                  </a:cubicBezTo>
                  <a:cubicBezTo>
                    <a:pt x="94" y="31"/>
                    <a:pt x="98" y="27"/>
                    <a:pt x="99" y="23"/>
                  </a:cubicBezTo>
                  <a:cubicBezTo>
                    <a:pt x="99" y="21"/>
                    <a:pt x="98" y="20"/>
                    <a:pt x="97" y="18"/>
                  </a:cubicBezTo>
                  <a:cubicBezTo>
                    <a:pt x="97" y="16"/>
                    <a:pt x="96" y="14"/>
                    <a:pt x="97" y="12"/>
                  </a:cubicBezTo>
                  <a:cubicBezTo>
                    <a:pt x="98" y="9"/>
                    <a:pt x="104" y="5"/>
                    <a:pt x="107" y="4"/>
                  </a:cubicBezTo>
                  <a:cubicBezTo>
                    <a:pt x="109" y="4"/>
                    <a:pt x="110" y="3"/>
                    <a:pt x="112" y="3"/>
                  </a:cubicBezTo>
                  <a:cubicBezTo>
                    <a:pt x="114" y="3"/>
                    <a:pt x="116" y="3"/>
                    <a:pt x="118" y="3"/>
                  </a:cubicBezTo>
                  <a:cubicBezTo>
                    <a:pt x="120" y="4"/>
                    <a:pt x="121" y="5"/>
                    <a:pt x="123" y="5"/>
                  </a:cubicBezTo>
                  <a:cubicBezTo>
                    <a:pt x="126" y="6"/>
                    <a:pt x="125" y="7"/>
                    <a:pt x="125" y="9"/>
                  </a:cubicBezTo>
                  <a:cubicBezTo>
                    <a:pt x="125" y="10"/>
                    <a:pt x="128" y="11"/>
                    <a:pt x="129" y="11"/>
                  </a:cubicBezTo>
                  <a:cubicBezTo>
                    <a:pt x="131" y="11"/>
                    <a:pt x="133" y="12"/>
                    <a:pt x="135" y="12"/>
                  </a:cubicBezTo>
                  <a:cubicBezTo>
                    <a:pt x="137" y="13"/>
                    <a:pt x="139" y="12"/>
                    <a:pt x="141" y="13"/>
                  </a:cubicBezTo>
                  <a:cubicBezTo>
                    <a:pt x="142" y="13"/>
                    <a:pt x="144" y="15"/>
                    <a:pt x="144" y="17"/>
                  </a:cubicBezTo>
                  <a:cubicBezTo>
                    <a:pt x="143" y="18"/>
                    <a:pt x="142" y="18"/>
                    <a:pt x="141" y="20"/>
                  </a:cubicBezTo>
                  <a:cubicBezTo>
                    <a:pt x="141" y="22"/>
                    <a:pt x="142" y="23"/>
                    <a:pt x="143" y="25"/>
                  </a:cubicBezTo>
                  <a:cubicBezTo>
                    <a:pt x="143" y="27"/>
                    <a:pt x="142" y="29"/>
                    <a:pt x="141" y="31"/>
                  </a:cubicBezTo>
                  <a:cubicBezTo>
                    <a:pt x="140" y="33"/>
                    <a:pt x="142" y="36"/>
                    <a:pt x="143" y="38"/>
                  </a:cubicBezTo>
                  <a:cubicBezTo>
                    <a:pt x="143" y="41"/>
                    <a:pt x="144" y="44"/>
                    <a:pt x="144" y="48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3" y="141"/>
                    <a:pt x="140" y="141"/>
                    <a:pt x="137" y="141"/>
                  </a:cubicBezTo>
                  <a:cubicBezTo>
                    <a:pt x="137" y="143"/>
                    <a:pt x="137" y="145"/>
                    <a:pt x="137" y="147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47" y="113"/>
                    <a:pt x="47" y="113"/>
                    <a:pt x="47" y="113"/>
                  </a:cubicBezTo>
                  <a:cubicBezTo>
                    <a:pt x="45" y="113"/>
                    <a:pt x="43" y="111"/>
                    <a:pt x="43" y="110"/>
                  </a:cubicBezTo>
                  <a:cubicBezTo>
                    <a:pt x="39" y="107"/>
                    <a:pt x="35" y="106"/>
                    <a:pt x="31" y="105"/>
                  </a:cubicBezTo>
                  <a:cubicBezTo>
                    <a:pt x="29" y="105"/>
                    <a:pt x="27" y="104"/>
                    <a:pt x="25" y="103"/>
                  </a:cubicBezTo>
                  <a:cubicBezTo>
                    <a:pt x="24" y="103"/>
                    <a:pt x="24" y="101"/>
                    <a:pt x="23" y="100"/>
                  </a:cubicBezTo>
                  <a:cubicBezTo>
                    <a:pt x="22" y="96"/>
                    <a:pt x="20" y="95"/>
                    <a:pt x="17" y="94"/>
                  </a:cubicBezTo>
                  <a:cubicBezTo>
                    <a:pt x="16" y="93"/>
                    <a:pt x="15" y="92"/>
                    <a:pt x="13" y="92"/>
                  </a:cubicBezTo>
                  <a:cubicBezTo>
                    <a:pt x="12" y="93"/>
                    <a:pt x="11" y="94"/>
                    <a:pt x="10" y="93"/>
                  </a:cubicBezTo>
                  <a:cubicBezTo>
                    <a:pt x="9" y="92"/>
                    <a:pt x="7" y="89"/>
                    <a:pt x="7" y="88"/>
                  </a:cubicBezTo>
                  <a:cubicBezTo>
                    <a:pt x="7" y="85"/>
                    <a:pt x="7" y="84"/>
                    <a:pt x="5" y="81"/>
                  </a:cubicBezTo>
                  <a:cubicBezTo>
                    <a:pt x="4" y="79"/>
                    <a:pt x="0" y="76"/>
                    <a:pt x="2" y="74"/>
                  </a:cubicBezTo>
                  <a:cubicBezTo>
                    <a:pt x="4" y="71"/>
                    <a:pt x="7" y="72"/>
                    <a:pt x="5" y="67"/>
                  </a:cubicBezTo>
                  <a:cubicBezTo>
                    <a:pt x="5" y="65"/>
                    <a:pt x="4" y="63"/>
                    <a:pt x="5" y="60"/>
                  </a:cubicBezTo>
                  <a:cubicBezTo>
                    <a:pt x="6" y="58"/>
                    <a:pt x="6" y="57"/>
                    <a:pt x="5" y="55"/>
                  </a:cubicBezTo>
                  <a:cubicBezTo>
                    <a:pt x="5" y="52"/>
                    <a:pt x="5" y="50"/>
                    <a:pt x="5" y="48"/>
                  </a:cubicBezTo>
                  <a:cubicBezTo>
                    <a:pt x="6" y="45"/>
                    <a:pt x="5" y="42"/>
                    <a:pt x="4" y="40"/>
                  </a:cubicBezTo>
                  <a:cubicBezTo>
                    <a:pt x="4" y="38"/>
                    <a:pt x="3" y="36"/>
                    <a:pt x="1" y="34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1569844" y="1457621"/>
              <a:ext cx="175022" cy="227410"/>
            </a:xfrm>
            <a:custGeom>
              <a:rect b="b" l="l" r="r" t="t"/>
              <a:pathLst>
                <a:path extrusionOk="0" h="100" w="77">
                  <a:moveTo>
                    <a:pt x="3" y="61"/>
                  </a:moveTo>
                  <a:cubicBezTo>
                    <a:pt x="5" y="60"/>
                    <a:pt x="0" y="54"/>
                    <a:pt x="6" y="55"/>
                  </a:cubicBezTo>
                  <a:cubicBezTo>
                    <a:pt x="6" y="55"/>
                    <a:pt x="7" y="54"/>
                    <a:pt x="6" y="54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8" y="49"/>
                    <a:pt x="7" y="52"/>
                    <a:pt x="5" y="53"/>
                  </a:cubicBezTo>
                  <a:cubicBezTo>
                    <a:pt x="4" y="54"/>
                    <a:pt x="2" y="50"/>
                    <a:pt x="2" y="48"/>
                  </a:cubicBezTo>
                  <a:cubicBezTo>
                    <a:pt x="3" y="46"/>
                    <a:pt x="2" y="45"/>
                    <a:pt x="4" y="44"/>
                  </a:cubicBezTo>
                  <a:cubicBezTo>
                    <a:pt x="5" y="42"/>
                    <a:pt x="7" y="38"/>
                    <a:pt x="9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10" y="34"/>
                    <a:pt x="11" y="33"/>
                    <a:pt x="12" y="32"/>
                  </a:cubicBezTo>
                  <a:cubicBezTo>
                    <a:pt x="12" y="31"/>
                    <a:pt x="12" y="29"/>
                    <a:pt x="12" y="28"/>
                  </a:cubicBezTo>
                  <a:cubicBezTo>
                    <a:pt x="12" y="26"/>
                    <a:pt x="11" y="25"/>
                    <a:pt x="11" y="24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7"/>
                    <a:pt x="7" y="16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2"/>
                    <a:pt x="7" y="12"/>
                    <a:pt x="7" y="11"/>
                  </a:cubicBezTo>
                  <a:cubicBezTo>
                    <a:pt x="6" y="10"/>
                    <a:pt x="6" y="10"/>
                    <a:pt x="5" y="10"/>
                  </a:cubicBezTo>
                  <a:cubicBezTo>
                    <a:pt x="3" y="9"/>
                    <a:pt x="5" y="8"/>
                    <a:pt x="3" y="8"/>
                  </a:cubicBezTo>
                  <a:cubicBezTo>
                    <a:pt x="4" y="7"/>
                    <a:pt x="2" y="6"/>
                    <a:pt x="2" y="5"/>
                  </a:cubicBezTo>
                  <a:cubicBezTo>
                    <a:pt x="2" y="4"/>
                    <a:pt x="3" y="3"/>
                    <a:pt x="4" y="2"/>
                  </a:cubicBezTo>
                  <a:cubicBezTo>
                    <a:pt x="6" y="0"/>
                    <a:pt x="9" y="0"/>
                    <a:pt x="12" y="0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1" y="2"/>
                    <a:pt x="22" y="2"/>
                  </a:cubicBezTo>
                  <a:cubicBezTo>
                    <a:pt x="25" y="3"/>
                    <a:pt x="28" y="2"/>
                    <a:pt x="30" y="3"/>
                  </a:cubicBezTo>
                  <a:cubicBezTo>
                    <a:pt x="33" y="4"/>
                    <a:pt x="36" y="7"/>
                    <a:pt x="39" y="9"/>
                  </a:cubicBezTo>
                  <a:cubicBezTo>
                    <a:pt x="40" y="10"/>
                    <a:pt x="41" y="11"/>
                    <a:pt x="42" y="11"/>
                  </a:cubicBezTo>
                  <a:cubicBezTo>
                    <a:pt x="43" y="11"/>
                    <a:pt x="46" y="11"/>
                    <a:pt x="47" y="11"/>
                  </a:cubicBezTo>
                  <a:cubicBezTo>
                    <a:pt x="49" y="13"/>
                    <a:pt x="53" y="11"/>
                    <a:pt x="55" y="13"/>
                  </a:cubicBezTo>
                  <a:cubicBezTo>
                    <a:pt x="55" y="12"/>
                    <a:pt x="57" y="10"/>
                    <a:pt x="58" y="9"/>
                  </a:cubicBezTo>
                  <a:cubicBezTo>
                    <a:pt x="59" y="7"/>
                    <a:pt x="63" y="6"/>
                    <a:pt x="65" y="5"/>
                  </a:cubicBezTo>
                  <a:cubicBezTo>
                    <a:pt x="67" y="4"/>
                    <a:pt x="68" y="6"/>
                    <a:pt x="70" y="7"/>
                  </a:cubicBezTo>
                  <a:cubicBezTo>
                    <a:pt x="71" y="8"/>
                    <a:pt x="72" y="8"/>
                    <a:pt x="74" y="7"/>
                  </a:cubicBezTo>
                  <a:cubicBezTo>
                    <a:pt x="75" y="7"/>
                    <a:pt x="76" y="8"/>
                    <a:pt x="77" y="7"/>
                  </a:cubicBezTo>
                  <a:cubicBezTo>
                    <a:pt x="75" y="10"/>
                    <a:pt x="74" y="13"/>
                    <a:pt x="72" y="15"/>
                  </a:cubicBezTo>
                  <a:cubicBezTo>
                    <a:pt x="70" y="18"/>
                    <a:pt x="68" y="19"/>
                    <a:pt x="68" y="22"/>
                  </a:cubicBezTo>
                  <a:cubicBezTo>
                    <a:pt x="68" y="30"/>
                    <a:pt x="68" y="38"/>
                    <a:pt x="68" y="46"/>
                  </a:cubicBezTo>
                  <a:cubicBezTo>
                    <a:pt x="68" y="52"/>
                    <a:pt x="67" y="58"/>
                    <a:pt x="71" y="63"/>
                  </a:cubicBezTo>
                  <a:cubicBezTo>
                    <a:pt x="73" y="65"/>
                    <a:pt x="75" y="67"/>
                    <a:pt x="73" y="69"/>
                  </a:cubicBezTo>
                  <a:cubicBezTo>
                    <a:pt x="72" y="70"/>
                    <a:pt x="70" y="73"/>
                    <a:pt x="68" y="71"/>
                  </a:cubicBezTo>
                  <a:cubicBezTo>
                    <a:pt x="68" y="72"/>
                    <a:pt x="68" y="72"/>
                    <a:pt x="68" y="72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8" y="72"/>
                    <a:pt x="69" y="74"/>
                    <a:pt x="68" y="75"/>
                  </a:cubicBezTo>
                  <a:cubicBezTo>
                    <a:pt x="68" y="72"/>
                    <a:pt x="67" y="75"/>
                    <a:pt x="66" y="76"/>
                  </a:cubicBezTo>
                  <a:cubicBezTo>
                    <a:pt x="66" y="77"/>
                    <a:pt x="65" y="77"/>
                    <a:pt x="64" y="77"/>
                  </a:cubicBezTo>
                  <a:cubicBezTo>
                    <a:pt x="61" y="78"/>
                    <a:pt x="60" y="80"/>
                    <a:pt x="61" y="82"/>
                  </a:cubicBezTo>
                  <a:cubicBezTo>
                    <a:pt x="61" y="83"/>
                    <a:pt x="60" y="85"/>
                    <a:pt x="59" y="86"/>
                  </a:cubicBezTo>
                  <a:cubicBezTo>
                    <a:pt x="58" y="87"/>
                    <a:pt x="57" y="94"/>
                    <a:pt x="55" y="93"/>
                  </a:cubicBezTo>
                  <a:cubicBezTo>
                    <a:pt x="56" y="96"/>
                    <a:pt x="53" y="97"/>
                    <a:pt x="53" y="100"/>
                  </a:cubicBezTo>
                  <a:cubicBezTo>
                    <a:pt x="52" y="99"/>
                    <a:pt x="52" y="100"/>
                    <a:pt x="51" y="100"/>
                  </a:cubicBezTo>
                  <a:cubicBezTo>
                    <a:pt x="50" y="100"/>
                    <a:pt x="49" y="98"/>
                    <a:pt x="48" y="97"/>
                  </a:cubicBezTo>
                  <a:cubicBezTo>
                    <a:pt x="44" y="94"/>
                    <a:pt x="40" y="91"/>
                    <a:pt x="37" y="88"/>
                  </a:cubicBezTo>
                  <a:cubicBezTo>
                    <a:pt x="37" y="87"/>
                    <a:pt x="35" y="87"/>
                    <a:pt x="37" y="86"/>
                  </a:cubicBezTo>
                  <a:cubicBezTo>
                    <a:pt x="39" y="84"/>
                    <a:pt x="35" y="82"/>
                    <a:pt x="34" y="81"/>
                  </a:cubicBezTo>
                  <a:cubicBezTo>
                    <a:pt x="3" y="61"/>
                    <a:pt x="3" y="61"/>
                    <a:pt x="3" y="61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520903" y="1262358"/>
              <a:ext cx="157163" cy="134541"/>
            </a:xfrm>
            <a:custGeom>
              <a:rect b="b" l="l" r="r" t="t"/>
              <a:pathLst>
                <a:path extrusionOk="0" h="59" w="69">
                  <a:moveTo>
                    <a:pt x="0" y="18"/>
                  </a:moveTo>
                  <a:cubicBezTo>
                    <a:pt x="1" y="17"/>
                    <a:pt x="1" y="14"/>
                    <a:pt x="3" y="13"/>
                  </a:cubicBezTo>
                  <a:cubicBezTo>
                    <a:pt x="4" y="12"/>
                    <a:pt x="6" y="12"/>
                    <a:pt x="7" y="11"/>
                  </a:cubicBezTo>
                  <a:cubicBezTo>
                    <a:pt x="8" y="10"/>
                    <a:pt x="10" y="11"/>
                    <a:pt x="11" y="11"/>
                  </a:cubicBezTo>
                  <a:cubicBezTo>
                    <a:pt x="12" y="10"/>
                    <a:pt x="13" y="9"/>
                    <a:pt x="12" y="8"/>
                  </a:cubicBezTo>
                  <a:cubicBezTo>
                    <a:pt x="12" y="7"/>
                    <a:pt x="10" y="6"/>
                    <a:pt x="10" y="5"/>
                  </a:cubicBezTo>
                  <a:cubicBezTo>
                    <a:pt x="10" y="4"/>
                    <a:pt x="13" y="4"/>
                    <a:pt x="13" y="3"/>
                  </a:cubicBezTo>
                  <a:cubicBezTo>
                    <a:pt x="13" y="2"/>
                    <a:pt x="12" y="0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1"/>
                  </a:cubicBezTo>
                  <a:cubicBezTo>
                    <a:pt x="19" y="1"/>
                    <a:pt x="18" y="3"/>
                    <a:pt x="20" y="2"/>
                  </a:cubicBezTo>
                  <a:cubicBezTo>
                    <a:pt x="21" y="1"/>
                    <a:pt x="23" y="3"/>
                    <a:pt x="23" y="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7" y="4"/>
                    <a:pt x="28" y="3"/>
                    <a:pt x="29" y="3"/>
                  </a:cubicBezTo>
                  <a:cubicBezTo>
                    <a:pt x="31" y="3"/>
                    <a:pt x="33" y="2"/>
                    <a:pt x="35" y="3"/>
                  </a:cubicBezTo>
                  <a:cubicBezTo>
                    <a:pt x="34" y="4"/>
                    <a:pt x="33" y="5"/>
                    <a:pt x="35" y="7"/>
                  </a:cubicBezTo>
                  <a:cubicBezTo>
                    <a:pt x="36" y="8"/>
                    <a:pt x="37" y="4"/>
                    <a:pt x="39" y="5"/>
                  </a:cubicBezTo>
                  <a:cubicBezTo>
                    <a:pt x="42" y="6"/>
                    <a:pt x="40" y="10"/>
                    <a:pt x="43" y="7"/>
                  </a:cubicBezTo>
                  <a:cubicBezTo>
                    <a:pt x="46" y="3"/>
                    <a:pt x="48" y="7"/>
                    <a:pt x="49" y="7"/>
                  </a:cubicBezTo>
                  <a:cubicBezTo>
                    <a:pt x="50" y="7"/>
                    <a:pt x="51" y="6"/>
                    <a:pt x="51" y="5"/>
                  </a:cubicBezTo>
                  <a:cubicBezTo>
                    <a:pt x="52" y="5"/>
                    <a:pt x="53" y="5"/>
                    <a:pt x="54" y="4"/>
                  </a:cubicBezTo>
                  <a:cubicBezTo>
                    <a:pt x="54" y="3"/>
                    <a:pt x="52" y="1"/>
                    <a:pt x="55" y="2"/>
                  </a:cubicBezTo>
                  <a:cubicBezTo>
                    <a:pt x="56" y="2"/>
                    <a:pt x="57" y="3"/>
                    <a:pt x="57" y="4"/>
                  </a:cubicBezTo>
                  <a:cubicBezTo>
                    <a:pt x="57" y="5"/>
                    <a:pt x="58" y="7"/>
                    <a:pt x="58" y="7"/>
                  </a:cubicBezTo>
                  <a:cubicBezTo>
                    <a:pt x="59" y="8"/>
                    <a:pt x="58" y="12"/>
                    <a:pt x="60" y="11"/>
                  </a:cubicBezTo>
                  <a:cubicBezTo>
                    <a:pt x="60" y="13"/>
                    <a:pt x="63" y="13"/>
                    <a:pt x="63" y="15"/>
                  </a:cubicBezTo>
                  <a:cubicBezTo>
                    <a:pt x="62" y="15"/>
                    <a:pt x="62" y="15"/>
                    <a:pt x="61" y="15"/>
                  </a:cubicBezTo>
                  <a:cubicBezTo>
                    <a:pt x="60" y="16"/>
                    <a:pt x="60" y="17"/>
                    <a:pt x="60" y="18"/>
                  </a:cubicBezTo>
                  <a:cubicBezTo>
                    <a:pt x="61" y="18"/>
                    <a:pt x="61" y="18"/>
                    <a:pt x="62" y="17"/>
                  </a:cubicBezTo>
                  <a:cubicBezTo>
                    <a:pt x="64" y="17"/>
                    <a:pt x="63" y="19"/>
                    <a:pt x="63" y="21"/>
                  </a:cubicBezTo>
                  <a:cubicBezTo>
                    <a:pt x="63" y="22"/>
                    <a:pt x="63" y="23"/>
                    <a:pt x="65" y="24"/>
                  </a:cubicBezTo>
                  <a:cubicBezTo>
                    <a:pt x="65" y="24"/>
                    <a:pt x="66" y="25"/>
                    <a:pt x="67" y="26"/>
                  </a:cubicBezTo>
                  <a:cubicBezTo>
                    <a:pt x="67" y="27"/>
                    <a:pt x="66" y="27"/>
                    <a:pt x="65" y="28"/>
                  </a:cubicBezTo>
                  <a:cubicBezTo>
                    <a:pt x="64" y="29"/>
                    <a:pt x="64" y="30"/>
                    <a:pt x="64" y="31"/>
                  </a:cubicBezTo>
                  <a:cubicBezTo>
                    <a:pt x="64" y="33"/>
                    <a:pt x="65" y="36"/>
                    <a:pt x="67" y="35"/>
                  </a:cubicBezTo>
                  <a:cubicBezTo>
                    <a:pt x="67" y="37"/>
                    <a:pt x="67" y="37"/>
                    <a:pt x="68" y="39"/>
                  </a:cubicBezTo>
                  <a:cubicBezTo>
                    <a:pt x="67" y="39"/>
                    <a:pt x="67" y="40"/>
                    <a:pt x="66" y="42"/>
                  </a:cubicBezTo>
                  <a:cubicBezTo>
                    <a:pt x="69" y="42"/>
                    <a:pt x="68" y="44"/>
                    <a:pt x="69" y="46"/>
                  </a:cubicBezTo>
                  <a:cubicBezTo>
                    <a:pt x="68" y="46"/>
                    <a:pt x="64" y="44"/>
                    <a:pt x="63" y="45"/>
                  </a:cubicBezTo>
                  <a:cubicBezTo>
                    <a:pt x="63" y="47"/>
                    <a:pt x="65" y="49"/>
                    <a:pt x="66" y="50"/>
                  </a:cubicBezTo>
                  <a:cubicBezTo>
                    <a:pt x="65" y="49"/>
                    <a:pt x="65" y="51"/>
                    <a:pt x="65" y="51"/>
                  </a:cubicBezTo>
                  <a:cubicBezTo>
                    <a:pt x="65" y="52"/>
                    <a:pt x="65" y="52"/>
                    <a:pt x="65" y="53"/>
                  </a:cubicBezTo>
                  <a:cubicBezTo>
                    <a:pt x="65" y="53"/>
                    <a:pt x="64" y="55"/>
                    <a:pt x="64" y="55"/>
                  </a:cubicBezTo>
                  <a:cubicBezTo>
                    <a:pt x="63" y="55"/>
                    <a:pt x="62" y="54"/>
                    <a:pt x="61" y="55"/>
                  </a:cubicBezTo>
                  <a:cubicBezTo>
                    <a:pt x="61" y="55"/>
                    <a:pt x="61" y="54"/>
                    <a:pt x="60" y="53"/>
                  </a:cubicBezTo>
                  <a:cubicBezTo>
                    <a:pt x="59" y="53"/>
                    <a:pt x="59" y="55"/>
                    <a:pt x="58" y="56"/>
                  </a:cubicBezTo>
                  <a:cubicBezTo>
                    <a:pt x="58" y="58"/>
                    <a:pt x="57" y="58"/>
                    <a:pt x="55" y="59"/>
                  </a:cubicBezTo>
                  <a:cubicBezTo>
                    <a:pt x="55" y="57"/>
                    <a:pt x="53" y="56"/>
                    <a:pt x="52" y="57"/>
                  </a:cubicBezTo>
                  <a:cubicBezTo>
                    <a:pt x="52" y="56"/>
                    <a:pt x="52" y="54"/>
                    <a:pt x="52" y="53"/>
                  </a:cubicBezTo>
                  <a:cubicBezTo>
                    <a:pt x="52" y="52"/>
                    <a:pt x="52" y="49"/>
                    <a:pt x="52" y="50"/>
                  </a:cubicBezTo>
                  <a:cubicBezTo>
                    <a:pt x="52" y="50"/>
                    <a:pt x="52" y="50"/>
                    <a:pt x="52" y="48"/>
                  </a:cubicBezTo>
                  <a:cubicBezTo>
                    <a:pt x="52" y="48"/>
                    <a:pt x="51" y="47"/>
                    <a:pt x="52" y="46"/>
                  </a:cubicBezTo>
                  <a:cubicBezTo>
                    <a:pt x="49" y="43"/>
                    <a:pt x="49" y="45"/>
                    <a:pt x="48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5" y="45"/>
                    <a:pt x="44" y="45"/>
                    <a:pt x="43" y="45"/>
                  </a:cubicBezTo>
                  <a:cubicBezTo>
                    <a:pt x="42" y="46"/>
                    <a:pt x="40" y="47"/>
                    <a:pt x="40" y="47"/>
                  </a:cubicBezTo>
                  <a:cubicBezTo>
                    <a:pt x="40" y="45"/>
                    <a:pt x="42" y="43"/>
                    <a:pt x="42" y="43"/>
                  </a:cubicBezTo>
                  <a:cubicBezTo>
                    <a:pt x="40" y="40"/>
                    <a:pt x="43" y="40"/>
                    <a:pt x="40" y="38"/>
                  </a:cubicBezTo>
                  <a:cubicBezTo>
                    <a:pt x="40" y="38"/>
                    <a:pt x="41" y="37"/>
                    <a:pt x="40" y="36"/>
                  </a:cubicBezTo>
                  <a:cubicBezTo>
                    <a:pt x="38" y="31"/>
                    <a:pt x="37" y="28"/>
                    <a:pt x="31" y="29"/>
                  </a:cubicBezTo>
                  <a:cubicBezTo>
                    <a:pt x="29" y="29"/>
                    <a:pt x="29" y="29"/>
                    <a:pt x="27" y="30"/>
                  </a:cubicBezTo>
                  <a:cubicBezTo>
                    <a:pt x="25" y="30"/>
                    <a:pt x="24" y="29"/>
                    <a:pt x="23" y="31"/>
                  </a:cubicBezTo>
                  <a:cubicBezTo>
                    <a:pt x="22" y="33"/>
                    <a:pt x="22" y="35"/>
                    <a:pt x="20" y="36"/>
                  </a:cubicBezTo>
                  <a:cubicBezTo>
                    <a:pt x="19" y="37"/>
                    <a:pt x="19" y="37"/>
                    <a:pt x="19" y="38"/>
                  </a:cubicBezTo>
                  <a:cubicBezTo>
                    <a:pt x="18" y="39"/>
                    <a:pt x="17" y="38"/>
                    <a:pt x="16" y="39"/>
                  </a:cubicBezTo>
                  <a:cubicBezTo>
                    <a:pt x="16" y="38"/>
                    <a:pt x="16" y="38"/>
                    <a:pt x="17" y="38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3" y="35"/>
                    <a:pt x="14" y="33"/>
                  </a:cubicBezTo>
                  <a:cubicBezTo>
                    <a:pt x="12" y="35"/>
                    <a:pt x="13" y="31"/>
                    <a:pt x="13" y="30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2" y="31"/>
                    <a:pt x="12" y="30"/>
                    <a:pt x="12" y="29"/>
                  </a:cubicBezTo>
                  <a:cubicBezTo>
                    <a:pt x="12" y="31"/>
                    <a:pt x="11" y="30"/>
                    <a:pt x="10" y="29"/>
                  </a:cubicBezTo>
                  <a:cubicBezTo>
                    <a:pt x="9" y="29"/>
                    <a:pt x="10" y="28"/>
                    <a:pt x="9" y="27"/>
                  </a:cubicBezTo>
                  <a:cubicBezTo>
                    <a:pt x="9" y="27"/>
                    <a:pt x="8" y="28"/>
                    <a:pt x="8" y="28"/>
                  </a:cubicBezTo>
                  <a:cubicBezTo>
                    <a:pt x="8" y="26"/>
                    <a:pt x="3" y="26"/>
                    <a:pt x="4" y="23"/>
                  </a:cubicBezTo>
                  <a:cubicBezTo>
                    <a:pt x="4" y="23"/>
                    <a:pt x="4" y="23"/>
                    <a:pt x="3" y="24"/>
                  </a:cubicBezTo>
                  <a:cubicBezTo>
                    <a:pt x="4" y="22"/>
                    <a:pt x="4" y="21"/>
                    <a:pt x="5" y="19"/>
                  </a:cubicBezTo>
                  <a:cubicBezTo>
                    <a:pt x="4" y="20"/>
                    <a:pt x="4" y="20"/>
                    <a:pt x="3" y="21"/>
                  </a:cubicBezTo>
                  <a:cubicBezTo>
                    <a:pt x="3" y="20"/>
                    <a:pt x="3" y="20"/>
                    <a:pt x="2" y="21"/>
                  </a:cubicBezTo>
                  <a:cubicBezTo>
                    <a:pt x="2" y="20"/>
                    <a:pt x="2" y="18"/>
                    <a:pt x="3" y="18"/>
                  </a:cubicBezTo>
                  <a:cubicBezTo>
                    <a:pt x="2" y="18"/>
                    <a:pt x="1" y="18"/>
                    <a:pt x="0" y="18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7" name="Google Shape;257;p2"/>
            <p:cNvGrpSpPr/>
            <p:nvPr/>
          </p:nvGrpSpPr>
          <p:grpSpPr>
            <a:xfrm>
              <a:off x="485185" y="1259977"/>
              <a:ext cx="67866" cy="47625"/>
              <a:chOff x="3552825" y="2417763"/>
              <a:chExt cx="90488" cy="63500"/>
            </a:xfrm>
          </p:grpSpPr>
          <p:sp>
            <p:nvSpPr>
              <p:cNvPr id="258" name="Google Shape;258;p2"/>
              <p:cNvSpPr/>
              <p:nvPr/>
            </p:nvSpPr>
            <p:spPr>
              <a:xfrm>
                <a:off x="3560762" y="2457450"/>
                <a:ext cx="3175" cy="3175"/>
              </a:xfrm>
              <a:custGeom>
                <a:rect b="b" l="l" r="r" t="t"/>
                <a:pathLst>
                  <a:path extrusionOk="0" h="2" w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3560762" y="2457450"/>
                <a:ext cx="3175" cy="3175"/>
              </a:xfrm>
              <a:custGeom>
                <a:rect b="b" l="l" r="r" t="t"/>
                <a:pathLst>
                  <a:path extrusionOk="0" h="2" w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3563937" y="2444750"/>
                <a:ext cx="3175" cy="317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3563937" y="2468563"/>
                <a:ext cx="6350" cy="6350"/>
              </a:xfrm>
              <a:custGeom>
                <a:rect b="b" l="l" r="r" t="t"/>
                <a:pathLst>
                  <a:path extrusionOk="0" h="2" w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1"/>
                      <a:pt x="1" y="2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3567112" y="2444750"/>
                <a:ext cx="6350" cy="6350"/>
              </a:xfrm>
              <a:custGeom>
                <a:rect b="b" l="l" r="r" t="t"/>
                <a:pathLst>
                  <a:path extrusionOk="0" h="2" w="2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2"/>
                      <a:pt x="2" y="2"/>
                      <a:pt x="2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3570287" y="2457450"/>
                <a:ext cx="6350" cy="6350"/>
              </a:xfrm>
              <a:custGeom>
                <a:rect b="b" l="l" r="r" t="t"/>
                <a:pathLst>
                  <a:path extrusionOk="0" h="2" w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3579812" y="2466975"/>
                <a:ext cx="3175" cy="1588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3589337" y="2466975"/>
                <a:ext cx="4763" cy="1588"/>
              </a:xfrm>
              <a:custGeom>
                <a:rect b="b" l="l" r="r" t="t"/>
                <a:pathLst>
                  <a:path extrusionOk="0" h="1" w="2">
                    <a:moveTo>
                      <a:pt x="1" y="1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3552825" y="2417763"/>
                <a:ext cx="90488" cy="60325"/>
              </a:xfrm>
              <a:custGeom>
                <a:rect b="b" l="l" r="r" t="t"/>
                <a:pathLst>
                  <a:path extrusionOk="0" h="20" w="30">
                    <a:moveTo>
                      <a:pt x="0" y="5"/>
                    </a:moveTo>
                    <a:cubicBezTo>
                      <a:pt x="1" y="4"/>
                      <a:pt x="2" y="5"/>
                      <a:pt x="3" y="4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10" y="3"/>
                      <a:pt x="11" y="3"/>
                      <a:pt x="13" y="2"/>
                    </a:cubicBezTo>
                    <a:cubicBezTo>
                      <a:pt x="15" y="0"/>
                      <a:pt x="17" y="1"/>
                      <a:pt x="19" y="1"/>
                    </a:cubicBezTo>
                    <a:cubicBezTo>
                      <a:pt x="22" y="1"/>
                      <a:pt x="25" y="1"/>
                      <a:pt x="29" y="1"/>
                    </a:cubicBezTo>
                    <a:cubicBezTo>
                      <a:pt x="28" y="2"/>
                      <a:pt x="30" y="4"/>
                      <a:pt x="29" y="5"/>
                    </a:cubicBezTo>
                    <a:cubicBezTo>
                      <a:pt x="28" y="5"/>
                      <a:pt x="26" y="5"/>
                      <a:pt x="26" y="6"/>
                    </a:cubicBezTo>
                    <a:cubicBezTo>
                      <a:pt x="26" y="7"/>
                      <a:pt x="30" y="8"/>
                      <a:pt x="28" y="11"/>
                    </a:cubicBezTo>
                    <a:cubicBezTo>
                      <a:pt x="27" y="12"/>
                      <a:pt x="26" y="12"/>
                      <a:pt x="25" y="12"/>
                    </a:cubicBezTo>
                    <a:cubicBezTo>
                      <a:pt x="25" y="12"/>
                      <a:pt x="24" y="12"/>
                      <a:pt x="24" y="12"/>
                    </a:cubicBezTo>
                    <a:cubicBezTo>
                      <a:pt x="22" y="12"/>
                      <a:pt x="21" y="13"/>
                      <a:pt x="19" y="14"/>
                    </a:cubicBezTo>
                    <a:cubicBezTo>
                      <a:pt x="17" y="14"/>
                      <a:pt x="18" y="19"/>
                      <a:pt x="15" y="20"/>
                    </a:cubicBezTo>
                    <a:cubicBezTo>
                      <a:pt x="15" y="17"/>
                      <a:pt x="14" y="17"/>
                      <a:pt x="12" y="16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6"/>
                      <a:pt x="12" y="15"/>
                      <a:pt x="12" y="14"/>
                    </a:cubicBezTo>
                    <a:cubicBezTo>
                      <a:pt x="13" y="13"/>
                      <a:pt x="14" y="12"/>
                      <a:pt x="15" y="13"/>
                    </a:cubicBezTo>
                    <a:cubicBezTo>
                      <a:pt x="15" y="11"/>
                      <a:pt x="13" y="12"/>
                      <a:pt x="12" y="13"/>
                    </a:cubicBezTo>
                    <a:cubicBezTo>
                      <a:pt x="11" y="11"/>
                      <a:pt x="11" y="10"/>
                      <a:pt x="13" y="10"/>
                    </a:cubicBezTo>
                    <a:cubicBezTo>
                      <a:pt x="14" y="9"/>
                      <a:pt x="15" y="10"/>
                      <a:pt x="15" y="10"/>
                    </a:cubicBezTo>
                    <a:cubicBezTo>
                      <a:pt x="16" y="10"/>
                      <a:pt x="16" y="11"/>
                      <a:pt x="17" y="11"/>
                    </a:cubicBezTo>
                    <a:cubicBezTo>
                      <a:pt x="16" y="10"/>
                      <a:pt x="16" y="9"/>
                      <a:pt x="16" y="9"/>
                    </a:cubicBezTo>
                    <a:cubicBezTo>
                      <a:pt x="16" y="8"/>
                      <a:pt x="15" y="9"/>
                      <a:pt x="15" y="9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3" y="9"/>
                      <a:pt x="13" y="9"/>
                      <a:pt x="12" y="9"/>
                    </a:cubicBezTo>
                    <a:cubicBezTo>
                      <a:pt x="11" y="9"/>
                      <a:pt x="11" y="10"/>
                      <a:pt x="10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7" y="9"/>
                      <a:pt x="9" y="9"/>
                      <a:pt x="10" y="8"/>
                    </a:cubicBezTo>
                    <a:cubicBezTo>
                      <a:pt x="9" y="8"/>
                      <a:pt x="8" y="8"/>
                      <a:pt x="8" y="9"/>
                    </a:cubicBezTo>
                    <a:cubicBezTo>
                      <a:pt x="7" y="9"/>
                      <a:pt x="6" y="9"/>
                      <a:pt x="5" y="9"/>
                    </a:cubicBezTo>
                    <a:cubicBezTo>
                      <a:pt x="2" y="9"/>
                      <a:pt x="4" y="6"/>
                      <a:pt x="6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1" y="5"/>
                      <a:pt x="0" y="5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3597275" y="2474913"/>
                <a:ext cx="6350" cy="6350"/>
              </a:xfrm>
              <a:custGeom>
                <a:rect b="b" l="l" r="r" t="t"/>
                <a:pathLst>
                  <a:path extrusionOk="0" h="2" w="2">
                    <a:moveTo>
                      <a:pt x="1" y="0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8" name="Google Shape;268;p2"/>
            <p:cNvSpPr/>
            <p:nvPr/>
          </p:nvSpPr>
          <p:spPr>
            <a:xfrm>
              <a:off x="770935" y="1298077"/>
              <a:ext cx="97631" cy="157163"/>
            </a:xfrm>
            <a:custGeom>
              <a:rect b="b" l="l" r="r" t="t"/>
              <a:pathLst>
                <a:path extrusionOk="0" h="69" w="43">
                  <a:moveTo>
                    <a:pt x="1" y="53"/>
                  </a:moveTo>
                  <a:cubicBezTo>
                    <a:pt x="1" y="50"/>
                    <a:pt x="0" y="47"/>
                    <a:pt x="2" y="45"/>
                  </a:cubicBezTo>
                  <a:cubicBezTo>
                    <a:pt x="3" y="42"/>
                    <a:pt x="2" y="41"/>
                    <a:pt x="3" y="39"/>
                  </a:cubicBezTo>
                  <a:cubicBezTo>
                    <a:pt x="4" y="37"/>
                    <a:pt x="6" y="34"/>
                    <a:pt x="7" y="33"/>
                  </a:cubicBezTo>
                  <a:cubicBezTo>
                    <a:pt x="8" y="31"/>
                    <a:pt x="7" y="27"/>
                    <a:pt x="7" y="25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5" y="22"/>
                    <a:pt x="6" y="21"/>
                    <a:pt x="6" y="20"/>
                  </a:cubicBezTo>
                  <a:cubicBezTo>
                    <a:pt x="6" y="18"/>
                    <a:pt x="5" y="17"/>
                    <a:pt x="5" y="15"/>
                  </a:cubicBezTo>
                  <a:cubicBezTo>
                    <a:pt x="6" y="12"/>
                    <a:pt x="5" y="10"/>
                    <a:pt x="5" y="8"/>
                  </a:cubicBezTo>
                  <a:cubicBezTo>
                    <a:pt x="4" y="7"/>
                    <a:pt x="3" y="6"/>
                    <a:pt x="4" y="5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10" y="2"/>
                    <a:pt x="15" y="2"/>
                    <a:pt x="20" y="2"/>
                  </a:cubicBezTo>
                  <a:cubicBezTo>
                    <a:pt x="21" y="2"/>
                    <a:pt x="25" y="2"/>
                    <a:pt x="25" y="2"/>
                  </a:cubicBezTo>
                  <a:cubicBezTo>
                    <a:pt x="26" y="4"/>
                    <a:pt x="27" y="2"/>
                    <a:pt x="28" y="1"/>
                  </a:cubicBezTo>
                  <a:cubicBezTo>
                    <a:pt x="30" y="0"/>
                    <a:pt x="32" y="1"/>
                    <a:pt x="32" y="2"/>
                  </a:cubicBezTo>
                  <a:cubicBezTo>
                    <a:pt x="31" y="4"/>
                    <a:pt x="31" y="6"/>
                    <a:pt x="34" y="8"/>
                  </a:cubicBezTo>
                  <a:cubicBezTo>
                    <a:pt x="36" y="10"/>
                    <a:pt x="35" y="9"/>
                    <a:pt x="35" y="11"/>
                  </a:cubicBezTo>
                  <a:cubicBezTo>
                    <a:pt x="35" y="12"/>
                    <a:pt x="35" y="12"/>
                    <a:pt x="35" y="13"/>
                  </a:cubicBezTo>
                  <a:cubicBezTo>
                    <a:pt x="35" y="14"/>
                    <a:pt x="35" y="16"/>
                    <a:pt x="35" y="17"/>
                  </a:cubicBezTo>
                  <a:cubicBezTo>
                    <a:pt x="33" y="17"/>
                    <a:pt x="34" y="18"/>
                    <a:pt x="33" y="19"/>
                  </a:cubicBezTo>
                  <a:cubicBezTo>
                    <a:pt x="34" y="19"/>
                    <a:pt x="35" y="18"/>
                    <a:pt x="36" y="18"/>
                  </a:cubicBezTo>
                  <a:cubicBezTo>
                    <a:pt x="37" y="18"/>
                    <a:pt x="37" y="20"/>
                    <a:pt x="36" y="21"/>
                  </a:cubicBezTo>
                  <a:cubicBezTo>
                    <a:pt x="36" y="22"/>
                    <a:pt x="37" y="26"/>
                    <a:pt x="35" y="26"/>
                  </a:cubicBezTo>
                  <a:cubicBezTo>
                    <a:pt x="35" y="27"/>
                    <a:pt x="37" y="28"/>
                    <a:pt x="38" y="29"/>
                  </a:cubicBezTo>
                  <a:cubicBezTo>
                    <a:pt x="39" y="31"/>
                    <a:pt x="38" y="31"/>
                    <a:pt x="37" y="32"/>
                  </a:cubicBezTo>
                  <a:cubicBezTo>
                    <a:pt x="37" y="34"/>
                    <a:pt x="38" y="36"/>
                    <a:pt x="37" y="37"/>
                  </a:cubicBezTo>
                  <a:cubicBezTo>
                    <a:pt x="36" y="39"/>
                    <a:pt x="36" y="40"/>
                    <a:pt x="37" y="41"/>
                  </a:cubicBezTo>
                  <a:cubicBezTo>
                    <a:pt x="38" y="42"/>
                    <a:pt x="37" y="44"/>
                    <a:pt x="37" y="45"/>
                  </a:cubicBezTo>
                  <a:cubicBezTo>
                    <a:pt x="36" y="46"/>
                    <a:pt x="36" y="47"/>
                    <a:pt x="37" y="49"/>
                  </a:cubicBezTo>
                  <a:cubicBezTo>
                    <a:pt x="38" y="50"/>
                    <a:pt x="39" y="52"/>
                    <a:pt x="40" y="52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5"/>
                    <a:pt x="41" y="55"/>
                    <a:pt x="41" y="56"/>
                  </a:cubicBezTo>
                  <a:cubicBezTo>
                    <a:pt x="40" y="57"/>
                    <a:pt x="40" y="58"/>
                    <a:pt x="38" y="58"/>
                  </a:cubicBezTo>
                  <a:cubicBezTo>
                    <a:pt x="37" y="58"/>
                    <a:pt x="37" y="56"/>
                    <a:pt x="37" y="56"/>
                  </a:cubicBezTo>
                  <a:cubicBezTo>
                    <a:pt x="36" y="55"/>
                    <a:pt x="34" y="55"/>
                    <a:pt x="33" y="55"/>
                  </a:cubicBezTo>
                  <a:cubicBezTo>
                    <a:pt x="34" y="55"/>
                    <a:pt x="36" y="55"/>
                    <a:pt x="37" y="56"/>
                  </a:cubicBezTo>
                  <a:cubicBezTo>
                    <a:pt x="39" y="57"/>
                    <a:pt x="36" y="58"/>
                    <a:pt x="35" y="58"/>
                  </a:cubicBezTo>
                  <a:cubicBezTo>
                    <a:pt x="31" y="59"/>
                    <a:pt x="28" y="61"/>
                    <a:pt x="25" y="63"/>
                  </a:cubicBezTo>
                  <a:cubicBezTo>
                    <a:pt x="23" y="64"/>
                    <a:pt x="21" y="64"/>
                    <a:pt x="19" y="65"/>
                  </a:cubicBezTo>
                  <a:cubicBezTo>
                    <a:pt x="18" y="66"/>
                    <a:pt x="17" y="66"/>
                    <a:pt x="16" y="67"/>
                  </a:cubicBezTo>
                  <a:cubicBezTo>
                    <a:pt x="15" y="67"/>
                    <a:pt x="14" y="68"/>
                    <a:pt x="13" y="69"/>
                  </a:cubicBezTo>
                  <a:cubicBezTo>
                    <a:pt x="12" y="69"/>
                    <a:pt x="11" y="69"/>
                    <a:pt x="10" y="68"/>
                  </a:cubicBezTo>
                  <a:cubicBezTo>
                    <a:pt x="9" y="67"/>
                    <a:pt x="8" y="67"/>
                    <a:pt x="7" y="67"/>
                  </a:cubicBezTo>
                  <a:cubicBezTo>
                    <a:pt x="6" y="66"/>
                    <a:pt x="4" y="67"/>
                    <a:pt x="4" y="65"/>
                  </a:cubicBezTo>
                  <a:cubicBezTo>
                    <a:pt x="5" y="65"/>
                    <a:pt x="4" y="65"/>
                    <a:pt x="5" y="65"/>
                  </a:cubicBezTo>
                  <a:cubicBezTo>
                    <a:pt x="5" y="64"/>
                    <a:pt x="6" y="59"/>
                    <a:pt x="3" y="60"/>
                  </a:cubicBezTo>
                  <a:cubicBezTo>
                    <a:pt x="4" y="58"/>
                    <a:pt x="2" y="54"/>
                    <a:pt x="1" y="53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1030492" y="1512390"/>
              <a:ext cx="127397" cy="154781"/>
            </a:xfrm>
            <a:custGeom>
              <a:rect b="b" l="l" r="r" t="t"/>
              <a:pathLst>
                <a:path extrusionOk="0" h="68" w="56">
                  <a:moveTo>
                    <a:pt x="1" y="35"/>
                  </a:moveTo>
                  <a:cubicBezTo>
                    <a:pt x="0" y="35"/>
                    <a:pt x="0" y="34"/>
                    <a:pt x="0" y="33"/>
                  </a:cubicBezTo>
                  <a:cubicBezTo>
                    <a:pt x="0" y="33"/>
                    <a:pt x="0" y="34"/>
                    <a:pt x="1" y="35"/>
                  </a:cubicBezTo>
                  <a:cubicBezTo>
                    <a:pt x="1" y="33"/>
                    <a:pt x="2" y="34"/>
                    <a:pt x="2" y="35"/>
                  </a:cubicBezTo>
                  <a:cubicBezTo>
                    <a:pt x="3" y="33"/>
                    <a:pt x="5" y="32"/>
                    <a:pt x="5" y="29"/>
                  </a:cubicBezTo>
                  <a:cubicBezTo>
                    <a:pt x="6" y="27"/>
                    <a:pt x="4" y="24"/>
                    <a:pt x="6" y="23"/>
                  </a:cubicBezTo>
                  <a:cubicBezTo>
                    <a:pt x="6" y="24"/>
                    <a:pt x="7" y="24"/>
                    <a:pt x="7" y="25"/>
                  </a:cubicBezTo>
                  <a:cubicBezTo>
                    <a:pt x="7" y="24"/>
                    <a:pt x="9" y="24"/>
                    <a:pt x="10" y="25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10" y="24"/>
                    <a:pt x="8" y="23"/>
                    <a:pt x="7" y="21"/>
                  </a:cubicBezTo>
                  <a:cubicBezTo>
                    <a:pt x="6" y="21"/>
                    <a:pt x="4" y="20"/>
                    <a:pt x="6" y="19"/>
                  </a:cubicBezTo>
                  <a:cubicBezTo>
                    <a:pt x="7" y="19"/>
                    <a:pt x="8" y="20"/>
                    <a:pt x="8" y="20"/>
                  </a:cubicBezTo>
                  <a:cubicBezTo>
                    <a:pt x="9" y="19"/>
                    <a:pt x="8" y="17"/>
                    <a:pt x="8" y="15"/>
                  </a:cubicBezTo>
                  <a:cubicBezTo>
                    <a:pt x="8" y="15"/>
                    <a:pt x="9" y="15"/>
                    <a:pt x="10" y="15"/>
                  </a:cubicBezTo>
                  <a:cubicBezTo>
                    <a:pt x="11" y="16"/>
                    <a:pt x="12" y="15"/>
                    <a:pt x="1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0"/>
                    <a:pt x="26" y="1"/>
                    <a:pt x="28" y="1"/>
                  </a:cubicBezTo>
                  <a:cubicBezTo>
                    <a:pt x="30" y="1"/>
                    <a:pt x="32" y="1"/>
                    <a:pt x="34" y="1"/>
                  </a:cubicBezTo>
                  <a:cubicBezTo>
                    <a:pt x="36" y="1"/>
                    <a:pt x="38" y="2"/>
                    <a:pt x="39" y="2"/>
                  </a:cubicBezTo>
                  <a:cubicBezTo>
                    <a:pt x="42" y="2"/>
                    <a:pt x="44" y="0"/>
                    <a:pt x="42" y="5"/>
                  </a:cubicBezTo>
                  <a:cubicBezTo>
                    <a:pt x="41" y="8"/>
                    <a:pt x="43" y="10"/>
                    <a:pt x="42" y="13"/>
                  </a:cubicBezTo>
                  <a:cubicBezTo>
                    <a:pt x="44" y="13"/>
                    <a:pt x="46" y="11"/>
                    <a:pt x="48" y="11"/>
                  </a:cubicBezTo>
                  <a:cubicBezTo>
                    <a:pt x="52" y="10"/>
                    <a:pt x="52" y="12"/>
                    <a:pt x="53" y="14"/>
                  </a:cubicBezTo>
                  <a:cubicBezTo>
                    <a:pt x="54" y="16"/>
                    <a:pt x="55" y="19"/>
                    <a:pt x="51" y="20"/>
                  </a:cubicBezTo>
                  <a:cubicBezTo>
                    <a:pt x="49" y="20"/>
                    <a:pt x="49" y="24"/>
                    <a:pt x="49" y="26"/>
                  </a:cubicBezTo>
                  <a:cubicBezTo>
                    <a:pt x="49" y="26"/>
                    <a:pt x="48" y="28"/>
                    <a:pt x="49" y="29"/>
                  </a:cubicBezTo>
                  <a:cubicBezTo>
                    <a:pt x="50" y="29"/>
                    <a:pt x="51" y="29"/>
                    <a:pt x="51" y="30"/>
                  </a:cubicBezTo>
                  <a:cubicBezTo>
                    <a:pt x="51" y="31"/>
                    <a:pt x="53" y="31"/>
                    <a:pt x="54" y="32"/>
                  </a:cubicBezTo>
                  <a:cubicBezTo>
                    <a:pt x="56" y="33"/>
                    <a:pt x="54" y="35"/>
                    <a:pt x="54" y="37"/>
                  </a:cubicBezTo>
                  <a:cubicBezTo>
                    <a:pt x="54" y="39"/>
                    <a:pt x="55" y="42"/>
                    <a:pt x="53" y="43"/>
                  </a:cubicBezTo>
                  <a:cubicBezTo>
                    <a:pt x="55" y="44"/>
                    <a:pt x="54" y="46"/>
                    <a:pt x="52" y="47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3" y="51"/>
                    <a:pt x="50" y="53"/>
                    <a:pt x="49" y="53"/>
                  </a:cubicBezTo>
                  <a:cubicBezTo>
                    <a:pt x="48" y="53"/>
                    <a:pt x="48" y="49"/>
                    <a:pt x="47" y="48"/>
                  </a:cubicBezTo>
                  <a:cubicBezTo>
                    <a:pt x="47" y="50"/>
                    <a:pt x="46" y="52"/>
                    <a:pt x="44" y="52"/>
                  </a:cubicBezTo>
                  <a:cubicBezTo>
                    <a:pt x="43" y="52"/>
                    <a:pt x="42" y="51"/>
                    <a:pt x="40" y="51"/>
                  </a:cubicBezTo>
                  <a:cubicBezTo>
                    <a:pt x="41" y="48"/>
                    <a:pt x="34" y="42"/>
                    <a:pt x="35" y="48"/>
                  </a:cubicBezTo>
                  <a:cubicBezTo>
                    <a:pt x="36" y="52"/>
                    <a:pt x="35" y="52"/>
                    <a:pt x="31" y="52"/>
                  </a:cubicBezTo>
                  <a:cubicBezTo>
                    <a:pt x="30" y="52"/>
                    <a:pt x="31" y="51"/>
                    <a:pt x="30" y="51"/>
                  </a:cubicBezTo>
                  <a:cubicBezTo>
                    <a:pt x="28" y="51"/>
                    <a:pt x="28" y="51"/>
                    <a:pt x="27" y="51"/>
                  </a:cubicBezTo>
                  <a:cubicBezTo>
                    <a:pt x="27" y="53"/>
                    <a:pt x="28" y="55"/>
                    <a:pt x="26" y="56"/>
                  </a:cubicBezTo>
                  <a:cubicBezTo>
                    <a:pt x="28" y="56"/>
                    <a:pt x="29" y="56"/>
                    <a:pt x="28" y="58"/>
                  </a:cubicBezTo>
                  <a:cubicBezTo>
                    <a:pt x="28" y="59"/>
                    <a:pt x="28" y="60"/>
                    <a:pt x="28" y="60"/>
                  </a:cubicBezTo>
                  <a:cubicBezTo>
                    <a:pt x="29" y="61"/>
                    <a:pt x="30" y="61"/>
                    <a:pt x="30" y="61"/>
                  </a:cubicBezTo>
                  <a:cubicBezTo>
                    <a:pt x="31" y="63"/>
                    <a:pt x="30" y="63"/>
                    <a:pt x="30" y="64"/>
                  </a:cubicBezTo>
                  <a:cubicBezTo>
                    <a:pt x="30" y="65"/>
                    <a:pt x="30" y="66"/>
                    <a:pt x="29" y="66"/>
                  </a:cubicBezTo>
                  <a:cubicBezTo>
                    <a:pt x="27" y="66"/>
                    <a:pt x="27" y="65"/>
                    <a:pt x="26" y="64"/>
                  </a:cubicBezTo>
                  <a:cubicBezTo>
                    <a:pt x="25" y="63"/>
                    <a:pt x="23" y="67"/>
                    <a:pt x="23" y="68"/>
                  </a:cubicBezTo>
                  <a:cubicBezTo>
                    <a:pt x="20" y="67"/>
                    <a:pt x="19" y="63"/>
                    <a:pt x="17" y="61"/>
                  </a:cubicBezTo>
                  <a:cubicBezTo>
                    <a:pt x="15" y="58"/>
                    <a:pt x="12" y="55"/>
                    <a:pt x="9" y="53"/>
                  </a:cubicBezTo>
                  <a:cubicBezTo>
                    <a:pt x="11" y="52"/>
                    <a:pt x="11" y="55"/>
                    <a:pt x="13" y="53"/>
                  </a:cubicBezTo>
                  <a:cubicBezTo>
                    <a:pt x="12" y="54"/>
                    <a:pt x="10" y="52"/>
                    <a:pt x="9" y="52"/>
                  </a:cubicBezTo>
                  <a:cubicBezTo>
                    <a:pt x="7" y="52"/>
                    <a:pt x="6" y="48"/>
                    <a:pt x="5" y="46"/>
                  </a:cubicBezTo>
                  <a:cubicBezTo>
                    <a:pt x="6" y="46"/>
                    <a:pt x="7" y="47"/>
                    <a:pt x="8" y="48"/>
                  </a:cubicBezTo>
                  <a:cubicBezTo>
                    <a:pt x="7" y="46"/>
                    <a:pt x="6" y="47"/>
                    <a:pt x="5" y="46"/>
                  </a:cubicBezTo>
                  <a:cubicBezTo>
                    <a:pt x="4" y="45"/>
                    <a:pt x="5" y="44"/>
                    <a:pt x="5" y="44"/>
                  </a:cubicBezTo>
                  <a:cubicBezTo>
                    <a:pt x="4" y="42"/>
                    <a:pt x="3" y="41"/>
                    <a:pt x="2" y="40"/>
                  </a:cubicBezTo>
                  <a:cubicBezTo>
                    <a:pt x="3" y="41"/>
                    <a:pt x="5" y="42"/>
                    <a:pt x="5" y="44"/>
                  </a:cubicBezTo>
                  <a:cubicBezTo>
                    <a:pt x="6" y="43"/>
                    <a:pt x="7" y="43"/>
                    <a:pt x="8" y="43"/>
                  </a:cubicBezTo>
                  <a:cubicBezTo>
                    <a:pt x="7" y="43"/>
                    <a:pt x="7" y="42"/>
                    <a:pt x="6" y="42"/>
                  </a:cubicBezTo>
                  <a:cubicBezTo>
                    <a:pt x="6" y="43"/>
                    <a:pt x="6" y="43"/>
                    <a:pt x="5" y="43"/>
                  </a:cubicBezTo>
                  <a:cubicBezTo>
                    <a:pt x="5" y="42"/>
                    <a:pt x="6" y="41"/>
                    <a:pt x="5" y="40"/>
                  </a:cubicBezTo>
                  <a:cubicBezTo>
                    <a:pt x="4" y="44"/>
                    <a:pt x="1" y="36"/>
                    <a:pt x="1" y="35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0" name="Google Shape;270;p2"/>
            <p:cNvGrpSpPr/>
            <p:nvPr/>
          </p:nvGrpSpPr>
          <p:grpSpPr>
            <a:xfrm>
              <a:off x="482794" y="1234937"/>
              <a:ext cx="65485" cy="25003"/>
              <a:chOff x="3549650" y="2384425"/>
              <a:chExt cx="87313" cy="33338"/>
            </a:xfrm>
          </p:grpSpPr>
          <p:sp>
            <p:nvSpPr>
              <p:cNvPr id="271" name="Google Shape;271;p2"/>
              <p:cNvSpPr/>
              <p:nvPr/>
            </p:nvSpPr>
            <p:spPr>
              <a:xfrm>
                <a:off x="3549650" y="2384425"/>
                <a:ext cx="87313" cy="23813"/>
              </a:xfrm>
              <a:custGeom>
                <a:rect b="b" l="l" r="r" t="t"/>
                <a:pathLst>
                  <a:path extrusionOk="0" h="8" w="29">
                    <a:moveTo>
                      <a:pt x="1" y="5"/>
                    </a:moveTo>
                    <a:cubicBezTo>
                      <a:pt x="2" y="3"/>
                      <a:pt x="2" y="3"/>
                      <a:pt x="3" y="5"/>
                    </a:cubicBezTo>
                    <a:cubicBezTo>
                      <a:pt x="3" y="6"/>
                      <a:pt x="4" y="6"/>
                      <a:pt x="5" y="5"/>
                    </a:cubicBezTo>
                    <a:cubicBezTo>
                      <a:pt x="6" y="5"/>
                      <a:pt x="6" y="5"/>
                      <a:pt x="7" y="5"/>
                    </a:cubicBezTo>
                    <a:cubicBezTo>
                      <a:pt x="5" y="4"/>
                      <a:pt x="11" y="4"/>
                      <a:pt x="12" y="3"/>
                    </a:cubicBezTo>
                    <a:cubicBezTo>
                      <a:pt x="10" y="3"/>
                      <a:pt x="8" y="3"/>
                      <a:pt x="6" y="4"/>
                    </a:cubicBezTo>
                    <a:cubicBezTo>
                      <a:pt x="5" y="5"/>
                      <a:pt x="4" y="5"/>
                      <a:pt x="3" y="3"/>
                    </a:cubicBezTo>
                    <a:cubicBezTo>
                      <a:pt x="2" y="2"/>
                      <a:pt x="4" y="2"/>
                      <a:pt x="5" y="2"/>
                    </a:cubicBezTo>
                    <a:cubicBezTo>
                      <a:pt x="8" y="2"/>
                      <a:pt x="10" y="2"/>
                      <a:pt x="13" y="2"/>
                    </a:cubicBezTo>
                    <a:cubicBezTo>
                      <a:pt x="14" y="2"/>
                      <a:pt x="13" y="0"/>
                      <a:pt x="15" y="0"/>
                    </a:cubicBezTo>
                    <a:cubicBezTo>
                      <a:pt x="16" y="1"/>
                      <a:pt x="16" y="0"/>
                      <a:pt x="17" y="0"/>
                    </a:cubicBezTo>
                    <a:cubicBezTo>
                      <a:pt x="17" y="0"/>
                      <a:pt x="18" y="0"/>
                      <a:pt x="19" y="0"/>
                    </a:cubicBezTo>
                    <a:cubicBezTo>
                      <a:pt x="19" y="0"/>
                      <a:pt x="20" y="1"/>
                      <a:pt x="20" y="1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1"/>
                      <a:pt x="22" y="1"/>
                      <a:pt x="22" y="2"/>
                    </a:cubicBezTo>
                    <a:cubicBezTo>
                      <a:pt x="23" y="2"/>
                      <a:pt x="23" y="3"/>
                      <a:pt x="23" y="3"/>
                    </a:cubicBezTo>
                    <a:cubicBezTo>
                      <a:pt x="24" y="4"/>
                      <a:pt x="25" y="3"/>
                      <a:pt x="26" y="3"/>
                    </a:cubicBezTo>
                    <a:cubicBezTo>
                      <a:pt x="27" y="2"/>
                      <a:pt x="29" y="3"/>
                      <a:pt x="29" y="4"/>
                    </a:cubicBezTo>
                    <a:cubicBezTo>
                      <a:pt x="29" y="5"/>
                      <a:pt x="27" y="6"/>
                      <a:pt x="26" y="6"/>
                    </a:cubicBezTo>
                    <a:cubicBezTo>
                      <a:pt x="24" y="6"/>
                      <a:pt x="22" y="5"/>
                      <a:pt x="20" y="4"/>
                    </a:cubicBezTo>
                    <a:cubicBezTo>
                      <a:pt x="18" y="3"/>
                      <a:pt x="17" y="2"/>
                      <a:pt x="16" y="3"/>
                    </a:cubicBezTo>
                    <a:cubicBezTo>
                      <a:pt x="16" y="4"/>
                      <a:pt x="15" y="5"/>
                      <a:pt x="13" y="4"/>
                    </a:cubicBezTo>
                    <a:cubicBezTo>
                      <a:pt x="12" y="4"/>
                      <a:pt x="9" y="5"/>
                      <a:pt x="10" y="6"/>
                    </a:cubicBezTo>
                    <a:cubicBezTo>
                      <a:pt x="10" y="7"/>
                      <a:pt x="9" y="7"/>
                      <a:pt x="8" y="7"/>
                    </a:cubicBezTo>
                    <a:cubicBezTo>
                      <a:pt x="6" y="6"/>
                      <a:pt x="2" y="6"/>
                      <a:pt x="1" y="8"/>
                    </a:cubicBezTo>
                    <a:cubicBezTo>
                      <a:pt x="1" y="7"/>
                      <a:pt x="0" y="6"/>
                      <a:pt x="1" y="5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2"/>
              <p:cNvSpPr/>
              <p:nvPr/>
            </p:nvSpPr>
            <p:spPr>
              <a:xfrm>
                <a:off x="3570287" y="2384425"/>
                <a:ext cx="42863" cy="6350"/>
              </a:xfrm>
              <a:custGeom>
                <a:rect b="b" l="l" r="r" t="t"/>
                <a:pathLst>
                  <a:path extrusionOk="0" h="2" w="1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2" y="2"/>
                    </a:cubicBezTo>
                    <a:cubicBezTo>
                      <a:pt x="3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6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moveTo>
                      <a:pt x="14" y="2"/>
                    </a:move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2"/>
              <p:cNvSpPr/>
              <p:nvPr/>
            </p:nvSpPr>
            <p:spPr>
              <a:xfrm>
                <a:off x="3570287" y="2393950"/>
                <a:ext cx="42863" cy="23813"/>
              </a:xfrm>
              <a:custGeom>
                <a:rect b="b" l="l" r="r" t="t"/>
                <a:pathLst>
                  <a:path extrusionOk="0" h="8" w="14">
                    <a:moveTo>
                      <a:pt x="7" y="7"/>
                    </a:moveTo>
                    <a:cubicBezTo>
                      <a:pt x="6" y="7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7"/>
                      <a:pt x="7" y="7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moveTo>
                      <a:pt x="12" y="1"/>
                    </a:moveTo>
                    <a:cubicBezTo>
                      <a:pt x="13" y="1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2" y="1"/>
                    </a:cubicBezTo>
                    <a:moveTo>
                      <a:pt x="9" y="1"/>
                    </a:moveTo>
                    <a:cubicBezTo>
                      <a:pt x="8" y="1"/>
                      <a:pt x="8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6" y="2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2"/>
                      <a:pt x="7" y="2"/>
                      <a:pt x="8" y="1"/>
                    </a:cubicBezTo>
                    <a:cubicBezTo>
                      <a:pt x="8" y="1"/>
                      <a:pt x="8" y="1"/>
                      <a:pt x="9" y="1"/>
                    </a:cubicBezTo>
                    <a:moveTo>
                      <a:pt x="10" y="0"/>
                    </a:moveTo>
                    <a:cubicBezTo>
                      <a:pt x="10" y="0"/>
                      <a:pt x="10" y="0"/>
                      <a:pt x="9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2"/>
              <p:cNvSpPr/>
              <p:nvPr/>
            </p:nvSpPr>
            <p:spPr>
              <a:xfrm>
                <a:off x="3570287" y="2393950"/>
                <a:ext cx="15875" cy="6350"/>
              </a:xfrm>
              <a:custGeom>
                <a:rect b="b" l="l" r="r" t="t"/>
                <a:pathLst>
                  <a:path extrusionOk="0" h="2" w="5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4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4" y="1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2"/>
              <p:cNvSpPr/>
              <p:nvPr/>
            </p:nvSpPr>
            <p:spPr>
              <a:xfrm>
                <a:off x="3570287" y="2384425"/>
                <a:ext cx="42863" cy="20638"/>
              </a:xfrm>
              <a:custGeom>
                <a:rect b="b" l="l" r="r" t="t"/>
                <a:pathLst>
                  <a:path extrusionOk="0" h="7" w="14">
                    <a:moveTo>
                      <a:pt x="11" y="0"/>
                    </a:moveTo>
                    <a:cubicBezTo>
                      <a:pt x="11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3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1" y="3"/>
                      <a:pt x="2" y="3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4"/>
                      <a:pt x="1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5" y="5"/>
                      <a:pt x="5" y="5"/>
                    </a:cubicBezTo>
                    <a:cubicBezTo>
                      <a:pt x="6" y="5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8" y="4"/>
                      <a:pt x="9" y="4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1" y="3"/>
                      <a:pt x="12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4" y="5"/>
                      <a:pt x="14" y="4"/>
                      <a:pt x="14" y="4"/>
                    </a:cubicBezTo>
                    <a:cubicBezTo>
                      <a:pt x="14" y="3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6" name="Google Shape;276;p2"/>
            <p:cNvSpPr/>
            <p:nvPr/>
          </p:nvSpPr>
          <p:spPr>
            <a:xfrm>
              <a:off x="1551985" y="1207590"/>
              <a:ext cx="322660" cy="279797"/>
            </a:xfrm>
            <a:custGeom>
              <a:rect b="b" l="l" r="r" t="t"/>
              <a:pathLst>
                <a:path extrusionOk="0" h="123" w="142">
                  <a:moveTo>
                    <a:pt x="0" y="75"/>
                  </a:moveTo>
                  <a:cubicBezTo>
                    <a:pt x="0" y="74"/>
                    <a:pt x="2" y="73"/>
                    <a:pt x="2" y="72"/>
                  </a:cubicBezTo>
                  <a:cubicBezTo>
                    <a:pt x="2" y="69"/>
                    <a:pt x="3" y="69"/>
                    <a:pt x="6" y="69"/>
                  </a:cubicBezTo>
                  <a:cubicBezTo>
                    <a:pt x="7" y="70"/>
                    <a:pt x="9" y="70"/>
                    <a:pt x="10" y="68"/>
                  </a:cubicBezTo>
                  <a:cubicBezTo>
                    <a:pt x="11" y="67"/>
                    <a:pt x="11" y="64"/>
                    <a:pt x="11" y="63"/>
                  </a:cubicBezTo>
                  <a:cubicBezTo>
                    <a:pt x="10" y="60"/>
                    <a:pt x="10" y="57"/>
                    <a:pt x="11" y="55"/>
                  </a:cubicBezTo>
                  <a:cubicBezTo>
                    <a:pt x="11" y="54"/>
                    <a:pt x="12" y="53"/>
                    <a:pt x="12" y="52"/>
                  </a:cubicBezTo>
                  <a:cubicBezTo>
                    <a:pt x="13" y="50"/>
                    <a:pt x="12" y="49"/>
                    <a:pt x="12" y="48"/>
                  </a:cubicBezTo>
                  <a:cubicBezTo>
                    <a:pt x="12" y="46"/>
                    <a:pt x="13" y="45"/>
                    <a:pt x="14" y="44"/>
                  </a:cubicBezTo>
                  <a:cubicBezTo>
                    <a:pt x="15" y="42"/>
                    <a:pt x="16" y="44"/>
                    <a:pt x="16" y="45"/>
                  </a:cubicBezTo>
                  <a:cubicBezTo>
                    <a:pt x="17" y="45"/>
                    <a:pt x="20" y="41"/>
                    <a:pt x="18" y="40"/>
                  </a:cubicBezTo>
                  <a:cubicBezTo>
                    <a:pt x="18" y="39"/>
                    <a:pt x="19" y="37"/>
                    <a:pt x="19" y="37"/>
                  </a:cubicBezTo>
                  <a:cubicBezTo>
                    <a:pt x="19" y="35"/>
                    <a:pt x="18" y="34"/>
                    <a:pt x="20" y="32"/>
                  </a:cubicBezTo>
                  <a:cubicBezTo>
                    <a:pt x="22" y="31"/>
                    <a:pt x="22" y="28"/>
                    <a:pt x="24" y="26"/>
                  </a:cubicBezTo>
                  <a:cubicBezTo>
                    <a:pt x="24" y="25"/>
                    <a:pt x="24" y="24"/>
                    <a:pt x="26" y="24"/>
                  </a:cubicBezTo>
                  <a:cubicBezTo>
                    <a:pt x="26" y="24"/>
                    <a:pt x="28" y="24"/>
                    <a:pt x="29" y="24"/>
                  </a:cubicBezTo>
                  <a:cubicBezTo>
                    <a:pt x="29" y="22"/>
                    <a:pt x="29" y="19"/>
                    <a:pt x="30" y="17"/>
                  </a:cubicBezTo>
                  <a:cubicBezTo>
                    <a:pt x="30" y="16"/>
                    <a:pt x="30" y="15"/>
                    <a:pt x="31" y="14"/>
                  </a:cubicBezTo>
                  <a:cubicBezTo>
                    <a:pt x="31" y="13"/>
                    <a:pt x="31" y="11"/>
                    <a:pt x="32" y="9"/>
                  </a:cubicBezTo>
                  <a:cubicBezTo>
                    <a:pt x="32" y="5"/>
                    <a:pt x="34" y="7"/>
                    <a:pt x="36" y="7"/>
                  </a:cubicBezTo>
                  <a:cubicBezTo>
                    <a:pt x="38" y="7"/>
                    <a:pt x="38" y="5"/>
                    <a:pt x="39" y="5"/>
                  </a:cubicBezTo>
                  <a:cubicBezTo>
                    <a:pt x="40" y="6"/>
                    <a:pt x="41" y="8"/>
                    <a:pt x="42" y="9"/>
                  </a:cubicBezTo>
                  <a:cubicBezTo>
                    <a:pt x="43" y="6"/>
                    <a:pt x="44" y="3"/>
                    <a:pt x="45" y="0"/>
                  </a:cubicBezTo>
                  <a:cubicBezTo>
                    <a:pt x="45" y="1"/>
                    <a:pt x="46" y="2"/>
                    <a:pt x="46" y="2"/>
                  </a:cubicBezTo>
                  <a:cubicBezTo>
                    <a:pt x="47" y="3"/>
                    <a:pt x="48" y="2"/>
                    <a:pt x="48" y="3"/>
                  </a:cubicBezTo>
                  <a:cubicBezTo>
                    <a:pt x="49" y="5"/>
                    <a:pt x="50" y="5"/>
                    <a:pt x="52" y="5"/>
                  </a:cubicBezTo>
                  <a:cubicBezTo>
                    <a:pt x="53" y="5"/>
                    <a:pt x="54" y="5"/>
                    <a:pt x="54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6" y="2"/>
                    <a:pt x="57" y="5"/>
                    <a:pt x="57" y="5"/>
                  </a:cubicBezTo>
                  <a:cubicBezTo>
                    <a:pt x="59" y="3"/>
                    <a:pt x="62" y="5"/>
                    <a:pt x="64" y="5"/>
                  </a:cubicBezTo>
                  <a:cubicBezTo>
                    <a:pt x="67" y="4"/>
                    <a:pt x="69" y="7"/>
                    <a:pt x="71" y="8"/>
                  </a:cubicBezTo>
                  <a:cubicBezTo>
                    <a:pt x="74" y="9"/>
                    <a:pt x="75" y="13"/>
                    <a:pt x="78" y="15"/>
                  </a:cubicBezTo>
                  <a:cubicBezTo>
                    <a:pt x="79" y="16"/>
                    <a:pt x="81" y="17"/>
                    <a:pt x="82" y="19"/>
                  </a:cubicBezTo>
                  <a:cubicBezTo>
                    <a:pt x="83" y="20"/>
                    <a:pt x="83" y="22"/>
                    <a:pt x="84" y="23"/>
                  </a:cubicBezTo>
                  <a:cubicBezTo>
                    <a:pt x="87" y="25"/>
                    <a:pt x="88" y="26"/>
                    <a:pt x="86" y="29"/>
                  </a:cubicBezTo>
                  <a:cubicBezTo>
                    <a:pt x="84" y="32"/>
                    <a:pt x="82" y="34"/>
                    <a:pt x="82" y="38"/>
                  </a:cubicBezTo>
                  <a:cubicBezTo>
                    <a:pt x="83" y="40"/>
                    <a:pt x="82" y="43"/>
                    <a:pt x="85" y="42"/>
                  </a:cubicBezTo>
                  <a:cubicBezTo>
                    <a:pt x="87" y="42"/>
                    <a:pt x="88" y="41"/>
                    <a:pt x="90" y="41"/>
                  </a:cubicBezTo>
                  <a:cubicBezTo>
                    <a:pt x="91" y="41"/>
                    <a:pt x="92" y="42"/>
                    <a:pt x="93" y="41"/>
                  </a:cubicBezTo>
                  <a:cubicBezTo>
                    <a:pt x="93" y="44"/>
                    <a:pt x="90" y="45"/>
                    <a:pt x="92" y="48"/>
                  </a:cubicBezTo>
                  <a:cubicBezTo>
                    <a:pt x="93" y="51"/>
                    <a:pt x="94" y="52"/>
                    <a:pt x="96" y="54"/>
                  </a:cubicBezTo>
                  <a:cubicBezTo>
                    <a:pt x="97" y="55"/>
                    <a:pt x="98" y="58"/>
                    <a:pt x="99" y="59"/>
                  </a:cubicBezTo>
                  <a:cubicBezTo>
                    <a:pt x="99" y="60"/>
                    <a:pt x="100" y="59"/>
                    <a:pt x="101" y="60"/>
                  </a:cubicBezTo>
                  <a:cubicBezTo>
                    <a:pt x="102" y="61"/>
                    <a:pt x="104" y="63"/>
                    <a:pt x="105" y="64"/>
                  </a:cubicBezTo>
                  <a:cubicBezTo>
                    <a:pt x="112" y="66"/>
                    <a:pt x="117" y="68"/>
                    <a:pt x="124" y="71"/>
                  </a:cubicBezTo>
                  <a:cubicBezTo>
                    <a:pt x="127" y="72"/>
                    <a:pt x="129" y="73"/>
                    <a:pt x="132" y="74"/>
                  </a:cubicBezTo>
                  <a:cubicBezTo>
                    <a:pt x="135" y="75"/>
                    <a:pt x="139" y="74"/>
                    <a:pt x="142" y="74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14" y="107"/>
                    <a:pt x="112" y="108"/>
                    <a:pt x="110" y="107"/>
                  </a:cubicBezTo>
                  <a:cubicBezTo>
                    <a:pt x="106" y="107"/>
                    <a:pt x="101" y="107"/>
                    <a:pt x="96" y="111"/>
                  </a:cubicBezTo>
                  <a:cubicBezTo>
                    <a:pt x="95" y="112"/>
                    <a:pt x="94" y="114"/>
                    <a:pt x="92" y="114"/>
                  </a:cubicBezTo>
                  <a:cubicBezTo>
                    <a:pt x="91" y="115"/>
                    <a:pt x="89" y="115"/>
                    <a:pt x="87" y="115"/>
                  </a:cubicBezTo>
                  <a:cubicBezTo>
                    <a:pt x="85" y="116"/>
                    <a:pt x="85" y="118"/>
                    <a:pt x="83" y="117"/>
                  </a:cubicBezTo>
                  <a:cubicBezTo>
                    <a:pt x="81" y="117"/>
                    <a:pt x="79" y="119"/>
                    <a:pt x="77" y="117"/>
                  </a:cubicBezTo>
                  <a:cubicBezTo>
                    <a:pt x="76" y="116"/>
                    <a:pt x="76" y="115"/>
                    <a:pt x="74" y="115"/>
                  </a:cubicBezTo>
                  <a:cubicBezTo>
                    <a:pt x="73" y="114"/>
                    <a:pt x="72" y="115"/>
                    <a:pt x="71" y="116"/>
                  </a:cubicBezTo>
                  <a:cubicBezTo>
                    <a:pt x="69" y="116"/>
                    <a:pt x="66" y="118"/>
                    <a:pt x="65" y="119"/>
                  </a:cubicBezTo>
                  <a:cubicBezTo>
                    <a:pt x="64" y="121"/>
                    <a:pt x="63" y="122"/>
                    <a:pt x="63" y="123"/>
                  </a:cubicBezTo>
                  <a:cubicBezTo>
                    <a:pt x="62" y="122"/>
                    <a:pt x="59" y="122"/>
                    <a:pt x="57" y="122"/>
                  </a:cubicBezTo>
                  <a:cubicBezTo>
                    <a:pt x="56" y="122"/>
                    <a:pt x="55" y="121"/>
                    <a:pt x="54" y="121"/>
                  </a:cubicBezTo>
                  <a:cubicBezTo>
                    <a:pt x="53" y="121"/>
                    <a:pt x="52" y="121"/>
                    <a:pt x="51" y="121"/>
                  </a:cubicBezTo>
                  <a:cubicBezTo>
                    <a:pt x="46" y="121"/>
                    <a:pt x="50" y="120"/>
                    <a:pt x="38" y="113"/>
                  </a:cubicBezTo>
                  <a:cubicBezTo>
                    <a:pt x="36" y="112"/>
                    <a:pt x="33" y="113"/>
                    <a:pt x="30" y="112"/>
                  </a:cubicBezTo>
                  <a:cubicBezTo>
                    <a:pt x="29" y="112"/>
                    <a:pt x="27" y="110"/>
                    <a:pt x="27" y="109"/>
                  </a:cubicBezTo>
                  <a:cubicBezTo>
                    <a:pt x="26" y="107"/>
                    <a:pt x="27" y="105"/>
                    <a:pt x="27" y="104"/>
                  </a:cubicBezTo>
                  <a:cubicBezTo>
                    <a:pt x="27" y="102"/>
                    <a:pt x="24" y="101"/>
                    <a:pt x="23" y="103"/>
                  </a:cubicBezTo>
                  <a:cubicBezTo>
                    <a:pt x="22" y="102"/>
                    <a:pt x="21" y="100"/>
                    <a:pt x="21" y="99"/>
                  </a:cubicBezTo>
                  <a:cubicBezTo>
                    <a:pt x="19" y="98"/>
                    <a:pt x="19" y="95"/>
                    <a:pt x="18" y="93"/>
                  </a:cubicBezTo>
                  <a:cubicBezTo>
                    <a:pt x="18" y="92"/>
                    <a:pt x="17" y="90"/>
                    <a:pt x="17" y="89"/>
                  </a:cubicBezTo>
                  <a:cubicBezTo>
                    <a:pt x="16" y="88"/>
                    <a:pt x="16" y="88"/>
                    <a:pt x="15" y="87"/>
                  </a:cubicBezTo>
                  <a:cubicBezTo>
                    <a:pt x="14" y="87"/>
                    <a:pt x="14" y="86"/>
                    <a:pt x="14" y="86"/>
                  </a:cubicBezTo>
                  <a:cubicBezTo>
                    <a:pt x="14" y="86"/>
                    <a:pt x="13" y="86"/>
                    <a:pt x="13" y="86"/>
                  </a:cubicBezTo>
                  <a:cubicBezTo>
                    <a:pt x="12" y="85"/>
                    <a:pt x="12" y="84"/>
                    <a:pt x="11" y="83"/>
                  </a:cubicBezTo>
                  <a:cubicBezTo>
                    <a:pt x="10" y="82"/>
                    <a:pt x="10" y="80"/>
                    <a:pt x="8" y="79"/>
                  </a:cubicBezTo>
                  <a:cubicBezTo>
                    <a:pt x="7" y="78"/>
                    <a:pt x="5" y="77"/>
                    <a:pt x="4" y="77"/>
                  </a:cubicBezTo>
                  <a:cubicBezTo>
                    <a:pt x="3" y="77"/>
                    <a:pt x="1" y="77"/>
                    <a:pt x="0" y="75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1357913" y="798014"/>
              <a:ext cx="241697" cy="244079"/>
            </a:xfrm>
            <a:custGeom>
              <a:rect b="b" l="l" r="r" t="t"/>
              <a:pathLst>
                <a:path extrusionOk="0" h="107" w="106">
                  <a:moveTo>
                    <a:pt x="2" y="18"/>
                  </a:moveTo>
                  <a:cubicBezTo>
                    <a:pt x="1" y="15"/>
                    <a:pt x="4" y="12"/>
                    <a:pt x="4" y="9"/>
                  </a:cubicBezTo>
                  <a:cubicBezTo>
                    <a:pt x="3" y="6"/>
                    <a:pt x="0" y="4"/>
                    <a:pt x="5" y="0"/>
                  </a:cubicBezTo>
                  <a:cubicBezTo>
                    <a:pt x="5" y="3"/>
                    <a:pt x="8" y="2"/>
                    <a:pt x="9" y="1"/>
                  </a:cubicBezTo>
                  <a:cubicBezTo>
                    <a:pt x="11" y="1"/>
                    <a:pt x="14" y="1"/>
                    <a:pt x="16" y="2"/>
                  </a:cubicBezTo>
                  <a:cubicBezTo>
                    <a:pt x="19" y="2"/>
                    <a:pt x="21" y="3"/>
                    <a:pt x="24" y="3"/>
                  </a:cubicBezTo>
                  <a:cubicBezTo>
                    <a:pt x="25" y="4"/>
                    <a:pt x="25" y="5"/>
                    <a:pt x="26" y="5"/>
                  </a:cubicBezTo>
                  <a:cubicBezTo>
                    <a:pt x="27" y="5"/>
                    <a:pt x="28" y="5"/>
                    <a:pt x="29" y="5"/>
                  </a:cubicBezTo>
                  <a:cubicBezTo>
                    <a:pt x="30" y="5"/>
                    <a:pt x="30" y="6"/>
                    <a:pt x="31" y="6"/>
                  </a:cubicBezTo>
                  <a:cubicBezTo>
                    <a:pt x="32" y="7"/>
                    <a:pt x="33" y="7"/>
                    <a:pt x="33" y="7"/>
                  </a:cubicBezTo>
                  <a:cubicBezTo>
                    <a:pt x="36" y="7"/>
                    <a:pt x="38" y="9"/>
                    <a:pt x="40" y="9"/>
                  </a:cubicBezTo>
                  <a:cubicBezTo>
                    <a:pt x="43" y="9"/>
                    <a:pt x="45" y="8"/>
                    <a:pt x="47" y="6"/>
                  </a:cubicBezTo>
                  <a:cubicBezTo>
                    <a:pt x="48" y="6"/>
                    <a:pt x="49" y="5"/>
                    <a:pt x="50" y="4"/>
                  </a:cubicBezTo>
                  <a:cubicBezTo>
                    <a:pt x="50" y="4"/>
                    <a:pt x="51" y="5"/>
                    <a:pt x="52" y="5"/>
                  </a:cubicBezTo>
                  <a:cubicBezTo>
                    <a:pt x="51" y="5"/>
                    <a:pt x="51" y="4"/>
                    <a:pt x="51" y="4"/>
                  </a:cubicBezTo>
                  <a:cubicBezTo>
                    <a:pt x="51" y="4"/>
                    <a:pt x="52" y="3"/>
                    <a:pt x="53" y="2"/>
                  </a:cubicBezTo>
                  <a:cubicBezTo>
                    <a:pt x="54" y="3"/>
                    <a:pt x="55" y="1"/>
                    <a:pt x="57" y="1"/>
                  </a:cubicBezTo>
                  <a:cubicBezTo>
                    <a:pt x="56" y="2"/>
                    <a:pt x="55" y="2"/>
                    <a:pt x="54" y="3"/>
                  </a:cubicBezTo>
                  <a:cubicBezTo>
                    <a:pt x="54" y="3"/>
                    <a:pt x="61" y="1"/>
                    <a:pt x="58" y="1"/>
                  </a:cubicBezTo>
                  <a:cubicBezTo>
                    <a:pt x="60" y="0"/>
                    <a:pt x="61" y="3"/>
                    <a:pt x="63" y="3"/>
                  </a:cubicBezTo>
                  <a:cubicBezTo>
                    <a:pt x="64" y="2"/>
                    <a:pt x="65" y="1"/>
                    <a:pt x="66" y="2"/>
                  </a:cubicBezTo>
                  <a:cubicBezTo>
                    <a:pt x="67" y="2"/>
                    <a:pt x="68" y="4"/>
                    <a:pt x="69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6" y="3"/>
                    <a:pt x="65" y="5"/>
                    <a:pt x="66" y="5"/>
                  </a:cubicBezTo>
                  <a:cubicBezTo>
                    <a:pt x="68" y="5"/>
                    <a:pt x="67" y="6"/>
                    <a:pt x="68" y="7"/>
                  </a:cubicBezTo>
                  <a:cubicBezTo>
                    <a:pt x="68" y="7"/>
                    <a:pt x="71" y="5"/>
                    <a:pt x="69" y="4"/>
                  </a:cubicBezTo>
                  <a:cubicBezTo>
                    <a:pt x="71" y="5"/>
                    <a:pt x="72" y="7"/>
                    <a:pt x="75" y="7"/>
                  </a:cubicBezTo>
                  <a:cubicBezTo>
                    <a:pt x="76" y="7"/>
                    <a:pt x="78" y="5"/>
                    <a:pt x="78" y="7"/>
                  </a:cubicBezTo>
                  <a:cubicBezTo>
                    <a:pt x="79" y="6"/>
                    <a:pt x="81" y="6"/>
                    <a:pt x="83" y="6"/>
                  </a:cubicBezTo>
                  <a:cubicBezTo>
                    <a:pt x="84" y="5"/>
                    <a:pt x="86" y="5"/>
                    <a:pt x="87" y="4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3" y="26"/>
                    <a:pt x="93" y="31"/>
                    <a:pt x="92" y="33"/>
                  </a:cubicBezTo>
                  <a:cubicBezTo>
                    <a:pt x="91" y="35"/>
                    <a:pt x="91" y="36"/>
                    <a:pt x="91" y="38"/>
                  </a:cubicBezTo>
                  <a:cubicBezTo>
                    <a:pt x="91" y="39"/>
                    <a:pt x="89" y="41"/>
                    <a:pt x="90" y="42"/>
                  </a:cubicBezTo>
                  <a:cubicBezTo>
                    <a:pt x="89" y="42"/>
                    <a:pt x="88" y="41"/>
                    <a:pt x="87" y="40"/>
                  </a:cubicBezTo>
                  <a:cubicBezTo>
                    <a:pt x="85" y="40"/>
                    <a:pt x="85" y="38"/>
                    <a:pt x="84" y="37"/>
                  </a:cubicBezTo>
                  <a:cubicBezTo>
                    <a:pt x="83" y="35"/>
                    <a:pt x="79" y="34"/>
                    <a:pt x="80" y="32"/>
                  </a:cubicBezTo>
                  <a:cubicBezTo>
                    <a:pt x="80" y="29"/>
                    <a:pt x="78" y="28"/>
                    <a:pt x="77" y="26"/>
                  </a:cubicBezTo>
                  <a:cubicBezTo>
                    <a:pt x="75" y="24"/>
                    <a:pt x="74" y="21"/>
                    <a:pt x="73" y="18"/>
                  </a:cubicBezTo>
                  <a:cubicBezTo>
                    <a:pt x="72" y="19"/>
                    <a:pt x="71" y="22"/>
                    <a:pt x="72" y="23"/>
                  </a:cubicBezTo>
                  <a:cubicBezTo>
                    <a:pt x="74" y="26"/>
                    <a:pt x="74" y="28"/>
                    <a:pt x="75" y="31"/>
                  </a:cubicBezTo>
                  <a:cubicBezTo>
                    <a:pt x="77" y="33"/>
                    <a:pt x="78" y="36"/>
                    <a:pt x="80" y="37"/>
                  </a:cubicBezTo>
                  <a:cubicBezTo>
                    <a:pt x="81" y="38"/>
                    <a:pt x="82" y="39"/>
                    <a:pt x="83" y="40"/>
                  </a:cubicBezTo>
                  <a:cubicBezTo>
                    <a:pt x="83" y="40"/>
                    <a:pt x="85" y="43"/>
                    <a:pt x="83" y="41"/>
                  </a:cubicBezTo>
                  <a:cubicBezTo>
                    <a:pt x="84" y="43"/>
                    <a:pt x="83" y="44"/>
                    <a:pt x="84" y="45"/>
                  </a:cubicBezTo>
                  <a:cubicBezTo>
                    <a:pt x="85" y="46"/>
                    <a:pt x="86" y="48"/>
                    <a:pt x="87" y="49"/>
                  </a:cubicBezTo>
                  <a:cubicBezTo>
                    <a:pt x="87" y="50"/>
                    <a:pt x="88" y="51"/>
                    <a:pt x="88" y="52"/>
                  </a:cubicBezTo>
                  <a:cubicBezTo>
                    <a:pt x="88" y="52"/>
                    <a:pt x="88" y="53"/>
                    <a:pt x="88" y="54"/>
                  </a:cubicBezTo>
                  <a:cubicBezTo>
                    <a:pt x="88" y="54"/>
                    <a:pt x="89" y="55"/>
                    <a:pt x="89" y="56"/>
                  </a:cubicBezTo>
                  <a:cubicBezTo>
                    <a:pt x="90" y="57"/>
                    <a:pt x="91" y="59"/>
                    <a:pt x="91" y="60"/>
                  </a:cubicBezTo>
                  <a:cubicBezTo>
                    <a:pt x="94" y="65"/>
                    <a:pt x="96" y="70"/>
                    <a:pt x="99" y="75"/>
                  </a:cubicBezTo>
                  <a:cubicBezTo>
                    <a:pt x="100" y="77"/>
                    <a:pt x="101" y="78"/>
                    <a:pt x="102" y="80"/>
                  </a:cubicBezTo>
                  <a:cubicBezTo>
                    <a:pt x="103" y="81"/>
                    <a:pt x="105" y="82"/>
                    <a:pt x="106" y="83"/>
                  </a:cubicBezTo>
                  <a:cubicBezTo>
                    <a:pt x="105" y="83"/>
                    <a:pt x="104" y="83"/>
                    <a:pt x="104" y="83"/>
                  </a:cubicBezTo>
                  <a:cubicBezTo>
                    <a:pt x="103" y="85"/>
                    <a:pt x="103" y="89"/>
                    <a:pt x="105" y="91"/>
                  </a:cubicBezTo>
                  <a:cubicBezTo>
                    <a:pt x="106" y="92"/>
                    <a:pt x="103" y="95"/>
                    <a:pt x="101" y="95"/>
                  </a:cubicBezTo>
                  <a:cubicBezTo>
                    <a:pt x="100" y="95"/>
                    <a:pt x="100" y="95"/>
                    <a:pt x="99" y="96"/>
                  </a:cubicBezTo>
                  <a:cubicBezTo>
                    <a:pt x="98" y="96"/>
                    <a:pt x="98" y="98"/>
                    <a:pt x="98" y="99"/>
                  </a:cubicBezTo>
                  <a:cubicBezTo>
                    <a:pt x="97" y="100"/>
                    <a:pt x="97" y="101"/>
                    <a:pt x="95" y="101"/>
                  </a:cubicBezTo>
                  <a:cubicBezTo>
                    <a:pt x="94" y="102"/>
                    <a:pt x="93" y="101"/>
                    <a:pt x="92" y="102"/>
                  </a:cubicBezTo>
                  <a:cubicBezTo>
                    <a:pt x="91" y="105"/>
                    <a:pt x="92" y="107"/>
                    <a:pt x="89" y="107"/>
                  </a:cubicBezTo>
                  <a:cubicBezTo>
                    <a:pt x="85" y="107"/>
                    <a:pt x="83" y="104"/>
                    <a:pt x="81" y="104"/>
                  </a:cubicBezTo>
                  <a:cubicBezTo>
                    <a:pt x="75" y="104"/>
                    <a:pt x="72" y="105"/>
                    <a:pt x="67" y="104"/>
                  </a:cubicBezTo>
                  <a:cubicBezTo>
                    <a:pt x="67" y="103"/>
                    <a:pt x="68" y="102"/>
                    <a:pt x="67" y="102"/>
                  </a:cubicBezTo>
                  <a:cubicBezTo>
                    <a:pt x="66" y="101"/>
                    <a:pt x="66" y="103"/>
                    <a:pt x="65" y="103"/>
                  </a:cubicBezTo>
                  <a:cubicBezTo>
                    <a:pt x="64" y="105"/>
                    <a:pt x="58" y="104"/>
                    <a:pt x="57" y="104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3"/>
                    <a:pt x="5" y="30"/>
                    <a:pt x="5" y="27"/>
                  </a:cubicBezTo>
                  <a:cubicBezTo>
                    <a:pt x="4" y="24"/>
                    <a:pt x="3" y="20"/>
                    <a:pt x="2" y="18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1042397" y="1512390"/>
              <a:ext cx="42863" cy="36910"/>
            </a:xfrm>
            <a:custGeom>
              <a:rect b="b" l="l" r="r" t="t"/>
              <a:pathLst>
                <a:path extrusionOk="0" h="16" w="19">
                  <a:moveTo>
                    <a:pt x="3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4" y="7"/>
                    <a:pt x="4" y="6"/>
                  </a:cubicBezTo>
                  <a:cubicBezTo>
                    <a:pt x="5" y="5"/>
                    <a:pt x="5" y="2"/>
                    <a:pt x="5" y="0"/>
                  </a:cubicBezTo>
                  <a:cubicBezTo>
                    <a:pt x="7" y="3"/>
                    <a:pt x="7" y="2"/>
                    <a:pt x="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4" y="16"/>
                    <a:pt x="5" y="14"/>
                  </a:cubicBezTo>
                  <a:cubicBezTo>
                    <a:pt x="4" y="14"/>
                    <a:pt x="1" y="15"/>
                    <a:pt x="1" y="14"/>
                  </a:cubicBezTo>
                  <a:cubicBezTo>
                    <a:pt x="0" y="12"/>
                    <a:pt x="3" y="10"/>
                    <a:pt x="3" y="9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1622232" y="1132580"/>
              <a:ext cx="145256" cy="140494"/>
            </a:xfrm>
            <a:custGeom>
              <a:rect b="b" l="l" r="r" t="t"/>
              <a:pathLst>
                <a:path extrusionOk="0" h="62" w="64">
                  <a:moveTo>
                    <a:pt x="0" y="30"/>
                  </a:moveTo>
                  <a:cubicBezTo>
                    <a:pt x="1" y="29"/>
                    <a:pt x="1" y="27"/>
                    <a:pt x="2" y="25"/>
                  </a:cubicBezTo>
                  <a:cubicBezTo>
                    <a:pt x="2" y="23"/>
                    <a:pt x="3" y="21"/>
                    <a:pt x="4" y="19"/>
                  </a:cubicBezTo>
                  <a:cubicBezTo>
                    <a:pt x="5" y="18"/>
                    <a:pt x="3" y="11"/>
                    <a:pt x="6" y="10"/>
                  </a:cubicBezTo>
                  <a:cubicBezTo>
                    <a:pt x="6" y="10"/>
                    <a:pt x="8" y="10"/>
                    <a:pt x="8" y="10"/>
                  </a:cubicBezTo>
                  <a:cubicBezTo>
                    <a:pt x="9" y="8"/>
                    <a:pt x="9" y="7"/>
                    <a:pt x="10" y="7"/>
                  </a:cubicBezTo>
                  <a:cubicBezTo>
                    <a:pt x="12" y="6"/>
                    <a:pt x="14" y="5"/>
                    <a:pt x="15" y="5"/>
                  </a:cubicBezTo>
                  <a:cubicBezTo>
                    <a:pt x="17" y="4"/>
                    <a:pt x="17" y="1"/>
                    <a:pt x="19" y="0"/>
                  </a:cubicBezTo>
                  <a:cubicBezTo>
                    <a:pt x="22" y="5"/>
                    <a:pt x="24" y="11"/>
                    <a:pt x="25" y="17"/>
                  </a:cubicBezTo>
                  <a:cubicBezTo>
                    <a:pt x="25" y="18"/>
                    <a:pt x="25" y="20"/>
                    <a:pt x="26" y="21"/>
                  </a:cubicBezTo>
                  <a:cubicBezTo>
                    <a:pt x="27" y="22"/>
                    <a:pt x="27" y="24"/>
                    <a:pt x="28" y="25"/>
                  </a:cubicBezTo>
                  <a:cubicBezTo>
                    <a:pt x="28" y="26"/>
                    <a:pt x="29" y="26"/>
                    <a:pt x="30" y="28"/>
                  </a:cubicBezTo>
                  <a:cubicBezTo>
                    <a:pt x="30" y="29"/>
                    <a:pt x="30" y="31"/>
                    <a:pt x="31" y="31"/>
                  </a:cubicBezTo>
                  <a:cubicBezTo>
                    <a:pt x="32" y="30"/>
                    <a:pt x="30" y="27"/>
                    <a:pt x="32" y="27"/>
                  </a:cubicBezTo>
                  <a:cubicBezTo>
                    <a:pt x="33" y="27"/>
                    <a:pt x="34" y="28"/>
                    <a:pt x="34" y="29"/>
                  </a:cubicBezTo>
                  <a:cubicBezTo>
                    <a:pt x="34" y="30"/>
                    <a:pt x="34" y="32"/>
                    <a:pt x="35" y="33"/>
                  </a:cubicBezTo>
                  <a:cubicBezTo>
                    <a:pt x="37" y="33"/>
                    <a:pt x="38" y="31"/>
                    <a:pt x="39" y="33"/>
                  </a:cubicBezTo>
                  <a:cubicBezTo>
                    <a:pt x="41" y="34"/>
                    <a:pt x="41" y="35"/>
                    <a:pt x="43" y="36"/>
                  </a:cubicBezTo>
                  <a:cubicBezTo>
                    <a:pt x="45" y="36"/>
                    <a:pt x="46" y="38"/>
                    <a:pt x="47" y="39"/>
                  </a:cubicBezTo>
                  <a:cubicBezTo>
                    <a:pt x="48" y="41"/>
                    <a:pt x="49" y="43"/>
                    <a:pt x="51" y="44"/>
                  </a:cubicBezTo>
                  <a:cubicBezTo>
                    <a:pt x="52" y="45"/>
                    <a:pt x="53" y="45"/>
                    <a:pt x="53" y="46"/>
                  </a:cubicBezTo>
                  <a:cubicBezTo>
                    <a:pt x="54" y="46"/>
                    <a:pt x="55" y="49"/>
                    <a:pt x="54" y="47"/>
                  </a:cubicBezTo>
                  <a:cubicBezTo>
                    <a:pt x="56" y="47"/>
                    <a:pt x="56" y="49"/>
                    <a:pt x="56" y="50"/>
                  </a:cubicBezTo>
                  <a:cubicBezTo>
                    <a:pt x="56" y="51"/>
                    <a:pt x="58" y="51"/>
                    <a:pt x="58" y="52"/>
                  </a:cubicBezTo>
                  <a:cubicBezTo>
                    <a:pt x="59" y="52"/>
                    <a:pt x="61" y="57"/>
                    <a:pt x="62" y="55"/>
                  </a:cubicBezTo>
                  <a:cubicBezTo>
                    <a:pt x="63" y="56"/>
                    <a:pt x="64" y="56"/>
                    <a:pt x="63" y="57"/>
                  </a:cubicBezTo>
                  <a:cubicBezTo>
                    <a:pt x="62" y="57"/>
                    <a:pt x="61" y="58"/>
                    <a:pt x="61" y="59"/>
                  </a:cubicBezTo>
                  <a:cubicBezTo>
                    <a:pt x="61" y="62"/>
                    <a:pt x="59" y="58"/>
                    <a:pt x="56" y="60"/>
                  </a:cubicBezTo>
                  <a:cubicBezTo>
                    <a:pt x="56" y="59"/>
                    <a:pt x="56" y="57"/>
                    <a:pt x="53" y="55"/>
                  </a:cubicBezTo>
                  <a:cubicBezTo>
                    <a:pt x="51" y="52"/>
                    <a:pt x="49" y="49"/>
                    <a:pt x="48" y="49"/>
                  </a:cubicBezTo>
                  <a:cubicBezTo>
                    <a:pt x="45" y="48"/>
                    <a:pt x="44" y="45"/>
                    <a:pt x="43" y="43"/>
                  </a:cubicBezTo>
                  <a:cubicBezTo>
                    <a:pt x="41" y="41"/>
                    <a:pt x="39" y="40"/>
                    <a:pt x="37" y="39"/>
                  </a:cubicBezTo>
                  <a:cubicBezTo>
                    <a:pt x="35" y="37"/>
                    <a:pt x="33" y="39"/>
                    <a:pt x="32" y="38"/>
                  </a:cubicBezTo>
                  <a:cubicBezTo>
                    <a:pt x="30" y="38"/>
                    <a:pt x="28" y="36"/>
                    <a:pt x="26" y="38"/>
                  </a:cubicBezTo>
                  <a:cubicBezTo>
                    <a:pt x="26" y="37"/>
                    <a:pt x="24" y="35"/>
                    <a:pt x="24" y="36"/>
                  </a:cubicBezTo>
                  <a:cubicBezTo>
                    <a:pt x="25" y="36"/>
                    <a:pt x="23" y="38"/>
                    <a:pt x="21" y="38"/>
                  </a:cubicBezTo>
                  <a:cubicBezTo>
                    <a:pt x="21" y="38"/>
                    <a:pt x="19" y="38"/>
                    <a:pt x="18" y="37"/>
                  </a:cubicBezTo>
                  <a:cubicBezTo>
                    <a:pt x="16" y="34"/>
                    <a:pt x="16" y="36"/>
                    <a:pt x="14" y="33"/>
                  </a:cubicBezTo>
                  <a:cubicBezTo>
                    <a:pt x="13" y="36"/>
                    <a:pt x="12" y="39"/>
                    <a:pt x="11" y="42"/>
                  </a:cubicBezTo>
                  <a:cubicBezTo>
                    <a:pt x="10" y="41"/>
                    <a:pt x="9" y="38"/>
                    <a:pt x="7" y="38"/>
                  </a:cubicBezTo>
                  <a:cubicBezTo>
                    <a:pt x="6" y="39"/>
                    <a:pt x="6" y="40"/>
                    <a:pt x="5" y="40"/>
                  </a:cubicBezTo>
                  <a:cubicBezTo>
                    <a:pt x="2" y="39"/>
                    <a:pt x="2" y="39"/>
                    <a:pt x="1" y="42"/>
                  </a:cubicBezTo>
                  <a:cubicBezTo>
                    <a:pt x="0" y="38"/>
                    <a:pt x="0" y="34"/>
                    <a:pt x="0" y="31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1105501" y="1439761"/>
              <a:ext cx="411956" cy="465535"/>
            </a:xfrm>
            <a:custGeom>
              <a:rect b="b" l="l" r="r" t="t"/>
              <a:pathLst>
                <a:path extrusionOk="0" h="205" w="181">
                  <a:moveTo>
                    <a:pt x="0" y="120"/>
                  </a:moveTo>
                  <a:cubicBezTo>
                    <a:pt x="1" y="119"/>
                    <a:pt x="2" y="120"/>
                    <a:pt x="2" y="119"/>
                  </a:cubicBezTo>
                  <a:cubicBezTo>
                    <a:pt x="2" y="118"/>
                    <a:pt x="3" y="114"/>
                    <a:pt x="2" y="113"/>
                  </a:cubicBezTo>
                  <a:cubicBezTo>
                    <a:pt x="1" y="111"/>
                    <a:pt x="7" y="108"/>
                    <a:pt x="9" y="107"/>
                  </a:cubicBezTo>
                  <a:cubicBezTo>
                    <a:pt x="9" y="109"/>
                    <a:pt x="11" y="109"/>
                    <a:pt x="11" y="110"/>
                  </a:cubicBezTo>
                  <a:cubicBezTo>
                    <a:pt x="12" y="110"/>
                    <a:pt x="13" y="109"/>
                    <a:pt x="13" y="109"/>
                  </a:cubicBezTo>
                  <a:cubicBezTo>
                    <a:pt x="14" y="108"/>
                    <a:pt x="14" y="106"/>
                    <a:pt x="15" y="105"/>
                  </a:cubicBezTo>
                  <a:cubicBezTo>
                    <a:pt x="16" y="107"/>
                    <a:pt x="19" y="104"/>
                    <a:pt x="20" y="104"/>
                  </a:cubicBezTo>
                  <a:cubicBezTo>
                    <a:pt x="22" y="105"/>
                    <a:pt x="20" y="106"/>
                    <a:pt x="20" y="107"/>
                  </a:cubicBezTo>
                  <a:cubicBezTo>
                    <a:pt x="20" y="108"/>
                    <a:pt x="21" y="109"/>
                    <a:pt x="21" y="110"/>
                  </a:cubicBezTo>
                  <a:cubicBezTo>
                    <a:pt x="21" y="109"/>
                    <a:pt x="23" y="111"/>
                    <a:pt x="24" y="110"/>
                  </a:cubicBezTo>
                  <a:cubicBezTo>
                    <a:pt x="25" y="109"/>
                    <a:pt x="26" y="107"/>
                    <a:pt x="28" y="106"/>
                  </a:cubicBezTo>
                  <a:cubicBezTo>
                    <a:pt x="28" y="105"/>
                    <a:pt x="30" y="104"/>
                    <a:pt x="31" y="103"/>
                  </a:cubicBezTo>
                  <a:cubicBezTo>
                    <a:pt x="31" y="101"/>
                    <a:pt x="32" y="101"/>
                    <a:pt x="34" y="100"/>
                  </a:cubicBezTo>
                  <a:cubicBezTo>
                    <a:pt x="37" y="99"/>
                    <a:pt x="38" y="93"/>
                    <a:pt x="38" y="90"/>
                  </a:cubicBezTo>
                  <a:cubicBezTo>
                    <a:pt x="38" y="88"/>
                    <a:pt x="38" y="85"/>
                    <a:pt x="37" y="83"/>
                  </a:cubicBezTo>
                  <a:cubicBezTo>
                    <a:pt x="37" y="81"/>
                    <a:pt x="40" y="81"/>
                    <a:pt x="41" y="79"/>
                  </a:cubicBezTo>
                  <a:cubicBezTo>
                    <a:pt x="43" y="75"/>
                    <a:pt x="43" y="72"/>
                    <a:pt x="47" y="69"/>
                  </a:cubicBezTo>
                  <a:cubicBezTo>
                    <a:pt x="49" y="68"/>
                    <a:pt x="50" y="67"/>
                    <a:pt x="51" y="65"/>
                  </a:cubicBezTo>
                  <a:cubicBezTo>
                    <a:pt x="53" y="63"/>
                    <a:pt x="52" y="61"/>
                    <a:pt x="52" y="59"/>
                  </a:cubicBezTo>
                  <a:cubicBezTo>
                    <a:pt x="53" y="57"/>
                    <a:pt x="53" y="50"/>
                    <a:pt x="54" y="48"/>
                  </a:cubicBezTo>
                  <a:cubicBezTo>
                    <a:pt x="54" y="45"/>
                    <a:pt x="55" y="43"/>
                    <a:pt x="55" y="41"/>
                  </a:cubicBezTo>
                  <a:cubicBezTo>
                    <a:pt x="56" y="39"/>
                    <a:pt x="55" y="37"/>
                    <a:pt x="55" y="35"/>
                  </a:cubicBezTo>
                  <a:cubicBezTo>
                    <a:pt x="56" y="31"/>
                    <a:pt x="59" y="28"/>
                    <a:pt x="60" y="24"/>
                  </a:cubicBezTo>
                  <a:cubicBezTo>
                    <a:pt x="61" y="22"/>
                    <a:pt x="60" y="20"/>
                    <a:pt x="60" y="18"/>
                  </a:cubicBezTo>
                  <a:cubicBezTo>
                    <a:pt x="60" y="17"/>
                    <a:pt x="61" y="16"/>
                    <a:pt x="61" y="15"/>
                  </a:cubicBezTo>
                  <a:cubicBezTo>
                    <a:pt x="60" y="14"/>
                    <a:pt x="60" y="13"/>
                    <a:pt x="60" y="12"/>
                  </a:cubicBezTo>
                  <a:cubicBezTo>
                    <a:pt x="59" y="11"/>
                    <a:pt x="62" y="11"/>
                    <a:pt x="62" y="10"/>
                  </a:cubicBezTo>
                  <a:cubicBezTo>
                    <a:pt x="63" y="8"/>
                    <a:pt x="64" y="7"/>
                    <a:pt x="65" y="5"/>
                  </a:cubicBezTo>
                  <a:cubicBezTo>
                    <a:pt x="66" y="4"/>
                    <a:pt x="68" y="3"/>
                    <a:pt x="70" y="3"/>
                  </a:cubicBezTo>
                  <a:cubicBezTo>
                    <a:pt x="71" y="3"/>
                    <a:pt x="72" y="4"/>
                    <a:pt x="73" y="4"/>
                  </a:cubicBezTo>
                  <a:cubicBezTo>
                    <a:pt x="75" y="5"/>
                    <a:pt x="77" y="7"/>
                    <a:pt x="78" y="10"/>
                  </a:cubicBezTo>
                  <a:cubicBezTo>
                    <a:pt x="79" y="11"/>
                    <a:pt x="81" y="10"/>
                    <a:pt x="83" y="11"/>
                  </a:cubicBezTo>
                  <a:cubicBezTo>
                    <a:pt x="84" y="11"/>
                    <a:pt x="84" y="12"/>
                    <a:pt x="85" y="12"/>
                  </a:cubicBezTo>
                  <a:cubicBezTo>
                    <a:pt x="86" y="12"/>
                    <a:pt x="86" y="12"/>
                    <a:pt x="87" y="12"/>
                  </a:cubicBezTo>
                  <a:cubicBezTo>
                    <a:pt x="88" y="13"/>
                    <a:pt x="88" y="12"/>
                    <a:pt x="89" y="12"/>
                  </a:cubicBezTo>
                  <a:cubicBezTo>
                    <a:pt x="90" y="12"/>
                    <a:pt x="91" y="12"/>
                    <a:pt x="92" y="13"/>
                  </a:cubicBezTo>
                  <a:cubicBezTo>
                    <a:pt x="93" y="13"/>
                    <a:pt x="95" y="14"/>
                    <a:pt x="96" y="14"/>
                  </a:cubicBezTo>
                  <a:cubicBezTo>
                    <a:pt x="99" y="13"/>
                    <a:pt x="98" y="6"/>
                    <a:pt x="102" y="6"/>
                  </a:cubicBezTo>
                  <a:cubicBezTo>
                    <a:pt x="104" y="6"/>
                    <a:pt x="104" y="10"/>
                    <a:pt x="107" y="8"/>
                  </a:cubicBezTo>
                  <a:cubicBezTo>
                    <a:pt x="108" y="7"/>
                    <a:pt x="115" y="6"/>
                    <a:pt x="115" y="3"/>
                  </a:cubicBezTo>
                  <a:cubicBezTo>
                    <a:pt x="116" y="3"/>
                    <a:pt x="117" y="5"/>
                    <a:pt x="118" y="5"/>
                  </a:cubicBezTo>
                  <a:cubicBezTo>
                    <a:pt x="120" y="5"/>
                    <a:pt x="123" y="5"/>
                    <a:pt x="124" y="3"/>
                  </a:cubicBezTo>
                  <a:cubicBezTo>
                    <a:pt x="124" y="2"/>
                    <a:pt x="124" y="1"/>
                    <a:pt x="125" y="1"/>
                  </a:cubicBezTo>
                  <a:cubicBezTo>
                    <a:pt x="126" y="0"/>
                    <a:pt x="127" y="1"/>
                    <a:pt x="128" y="1"/>
                  </a:cubicBezTo>
                  <a:cubicBezTo>
                    <a:pt x="129" y="3"/>
                    <a:pt x="130" y="1"/>
                    <a:pt x="132" y="2"/>
                  </a:cubicBezTo>
                  <a:cubicBezTo>
                    <a:pt x="133" y="2"/>
                    <a:pt x="133" y="3"/>
                    <a:pt x="134" y="3"/>
                  </a:cubicBezTo>
                  <a:cubicBezTo>
                    <a:pt x="135" y="4"/>
                    <a:pt x="136" y="3"/>
                    <a:pt x="137" y="4"/>
                  </a:cubicBezTo>
                  <a:cubicBezTo>
                    <a:pt x="139" y="4"/>
                    <a:pt x="140" y="1"/>
                    <a:pt x="142" y="3"/>
                  </a:cubicBezTo>
                  <a:cubicBezTo>
                    <a:pt x="143" y="3"/>
                    <a:pt x="146" y="5"/>
                    <a:pt x="146" y="6"/>
                  </a:cubicBezTo>
                  <a:cubicBezTo>
                    <a:pt x="146" y="7"/>
                    <a:pt x="147" y="8"/>
                    <a:pt x="148" y="9"/>
                  </a:cubicBezTo>
                  <a:cubicBezTo>
                    <a:pt x="150" y="10"/>
                    <a:pt x="152" y="13"/>
                    <a:pt x="155" y="11"/>
                  </a:cubicBezTo>
                  <a:cubicBezTo>
                    <a:pt x="156" y="9"/>
                    <a:pt x="157" y="9"/>
                    <a:pt x="159" y="10"/>
                  </a:cubicBezTo>
                  <a:cubicBezTo>
                    <a:pt x="161" y="11"/>
                    <a:pt x="162" y="11"/>
                    <a:pt x="163" y="8"/>
                  </a:cubicBezTo>
                  <a:cubicBezTo>
                    <a:pt x="164" y="5"/>
                    <a:pt x="168" y="13"/>
                    <a:pt x="169" y="13"/>
                  </a:cubicBezTo>
                  <a:cubicBezTo>
                    <a:pt x="169" y="15"/>
                    <a:pt x="175" y="16"/>
                    <a:pt x="173" y="19"/>
                  </a:cubicBezTo>
                  <a:cubicBezTo>
                    <a:pt x="175" y="19"/>
                    <a:pt x="176" y="19"/>
                    <a:pt x="176" y="20"/>
                  </a:cubicBezTo>
                  <a:cubicBezTo>
                    <a:pt x="176" y="21"/>
                    <a:pt x="177" y="21"/>
                    <a:pt x="177" y="21"/>
                  </a:cubicBezTo>
                  <a:cubicBezTo>
                    <a:pt x="177" y="22"/>
                    <a:pt x="176" y="23"/>
                    <a:pt x="176" y="24"/>
                  </a:cubicBezTo>
                  <a:cubicBezTo>
                    <a:pt x="176" y="27"/>
                    <a:pt x="176" y="29"/>
                    <a:pt x="176" y="32"/>
                  </a:cubicBezTo>
                  <a:cubicBezTo>
                    <a:pt x="176" y="33"/>
                    <a:pt x="176" y="33"/>
                    <a:pt x="178" y="32"/>
                  </a:cubicBezTo>
                  <a:cubicBezTo>
                    <a:pt x="179" y="32"/>
                    <a:pt x="181" y="34"/>
                    <a:pt x="181" y="35"/>
                  </a:cubicBezTo>
                  <a:cubicBezTo>
                    <a:pt x="179" y="39"/>
                    <a:pt x="175" y="42"/>
                    <a:pt x="173" y="44"/>
                  </a:cubicBezTo>
                  <a:cubicBezTo>
                    <a:pt x="172" y="45"/>
                    <a:pt x="171" y="47"/>
                    <a:pt x="170" y="48"/>
                  </a:cubicBezTo>
                  <a:cubicBezTo>
                    <a:pt x="169" y="49"/>
                    <a:pt x="169" y="48"/>
                    <a:pt x="168" y="49"/>
                  </a:cubicBezTo>
                  <a:cubicBezTo>
                    <a:pt x="168" y="50"/>
                    <a:pt x="168" y="52"/>
                    <a:pt x="168" y="53"/>
                  </a:cubicBezTo>
                  <a:cubicBezTo>
                    <a:pt x="167" y="55"/>
                    <a:pt x="166" y="57"/>
                    <a:pt x="166" y="59"/>
                  </a:cubicBezTo>
                  <a:cubicBezTo>
                    <a:pt x="165" y="60"/>
                    <a:pt x="165" y="62"/>
                    <a:pt x="165" y="63"/>
                  </a:cubicBezTo>
                  <a:cubicBezTo>
                    <a:pt x="165" y="65"/>
                    <a:pt x="165" y="67"/>
                    <a:pt x="165" y="68"/>
                  </a:cubicBezTo>
                  <a:cubicBezTo>
                    <a:pt x="165" y="70"/>
                    <a:pt x="165" y="71"/>
                    <a:pt x="164" y="73"/>
                  </a:cubicBezTo>
                  <a:cubicBezTo>
                    <a:pt x="164" y="74"/>
                    <a:pt x="163" y="74"/>
                    <a:pt x="162" y="75"/>
                  </a:cubicBezTo>
                  <a:cubicBezTo>
                    <a:pt x="160" y="77"/>
                    <a:pt x="160" y="78"/>
                    <a:pt x="160" y="80"/>
                  </a:cubicBezTo>
                  <a:cubicBezTo>
                    <a:pt x="160" y="81"/>
                    <a:pt x="159" y="82"/>
                    <a:pt x="158" y="83"/>
                  </a:cubicBezTo>
                  <a:cubicBezTo>
                    <a:pt x="157" y="85"/>
                    <a:pt x="159" y="87"/>
                    <a:pt x="160" y="89"/>
                  </a:cubicBezTo>
                  <a:cubicBezTo>
                    <a:pt x="161" y="90"/>
                    <a:pt x="162" y="91"/>
                    <a:pt x="161" y="93"/>
                  </a:cubicBezTo>
                  <a:cubicBezTo>
                    <a:pt x="159" y="96"/>
                    <a:pt x="161" y="102"/>
                    <a:pt x="159" y="104"/>
                  </a:cubicBezTo>
                  <a:cubicBezTo>
                    <a:pt x="161" y="105"/>
                    <a:pt x="160" y="101"/>
                    <a:pt x="161" y="102"/>
                  </a:cubicBezTo>
                  <a:cubicBezTo>
                    <a:pt x="162" y="105"/>
                    <a:pt x="160" y="107"/>
                    <a:pt x="160" y="111"/>
                  </a:cubicBezTo>
                  <a:cubicBezTo>
                    <a:pt x="159" y="115"/>
                    <a:pt x="163" y="117"/>
                    <a:pt x="162" y="120"/>
                  </a:cubicBezTo>
                  <a:cubicBezTo>
                    <a:pt x="161" y="121"/>
                    <a:pt x="160" y="122"/>
                    <a:pt x="161" y="123"/>
                  </a:cubicBezTo>
                  <a:cubicBezTo>
                    <a:pt x="162" y="124"/>
                    <a:pt x="162" y="127"/>
                    <a:pt x="164" y="132"/>
                  </a:cubicBezTo>
                  <a:cubicBezTo>
                    <a:pt x="166" y="134"/>
                    <a:pt x="170" y="134"/>
                    <a:pt x="170" y="141"/>
                  </a:cubicBezTo>
                  <a:cubicBezTo>
                    <a:pt x="170" y="144"/>
                    <a:pt x="172" y="142"/>
                    <a:pt x="173" y="146"/>
                  </a:cubicBezTo>
                  <a:cubicBezTo>
                    <a:pt x="167" y="148"/>
                    <a:pt x="163" y="148"/>
                    <a:pt x="157" y="149"/>
                  </a:cubicBezTo>
                  <a:cubicBezTo>
                    <a:pt x="160" y="153"/>
                    <a:pt x="153" y="155"/>
                    <a:pt x="152" y="158"/>
                  </a:cubicBezTo>
                  <a:cubicBezTo>
                    <a:pt x="156" y="159"/>
                    <a:pt x="155" y="164"/>
                    <a:pt x="154" y="166"/>
                  </a:cubicBezTo>
                  <a:cubicBezTo>
                    <a:pt x="154" y="168"/>
                    <a:pt x="155" y="170"/>
                    <a:pt x="155" y="172"/>
                  </a:cubicBezTo>
                  <a:cubicBezTo>
                    <a:pt x="155" y="173"/>
                    <a:pt x="154" y="174"/>
                    <a:pt x="154" y="175"/>
                  </a:cubicBezTo>
                  <a:cubicBezTo>
                    <a:pt x="154" y="176"/>
                    <a:pt x="153" y="177"/>
                    <a:pt x="153" y="178"/>
                  </a:cubicBezTo>
                  <a:cubicBezTo>
                    <a:pt x="152" y="180"/>
                    <a:pt x="151" y="182"/>
                    <a:pt x="153" y="184"/>
                  </a:cubicBezTo>
                  <a:cubicBezTo>
                    <a:pt x="154" y="186"/>
                    <a:pt x="156" y="188"/>
                    <a:pt x="158" y="189"/>
                  </a:cubicBezTo>
                  <a:cubicBezTo>
                    <a:pt x="158" y="190"/>
                    <a:pt x="162" y="192"/>
                    <a:pt x="162" y="191"/>
                  </a:cubicBezTo>
                  <a:cubicBezTo>
                    <a:pt x="162" y="189"/>
                    <a:pt x="163" y="189"/>
                    <a:pt x="165" y="188"/>
                  </a:cubicBezTo>
                  <a:cubicBezTo>
                    <a:pt x="165" y="192"/>
                    <a:pt x="165" y="196"/>
                    <a:pt x="165" y="199"/>
                  </a:cubicBezTo>
                  <a:cubicBezTo>
                    <a:pt x="165" y="200"/>
                    <a:pt x="165" y="202"/>
                    <a:pt x="164" y="202"/>
                  </a:cubicBezTo>
                  <a:cubicBezTo>
                    <a:pt x="163" y="202"/>
                    <a:pt x="163" y="201"/>
                    <a:pt x="164" y="200"/>
                  </a:cubicBezTo>
                  <a:cubicBezTo>
                    <a:pt x="162" y="198"/>
                    <a:pt x="159" y="205"/>
                    <a:pt x="157" y="201"/>
                  </a:cubicBezTo>
                  <a:cubicBezTo>
                    <a:pt x="156" y="200"/>
                    <a:pt x="156" y="198"/>
                    <a:pt x="155" y="197"/>
                  </a:cubicBezTo>
                  <a:cubicBezTo>
                    <a:pt x="155" y="196"/>
                    <a:pt x="153" y="196"/>
                    <a:pt x="153" y="195"/>
                  </a:cubicBezTo>
                  <a:cubicBezTo>
                    <a:pt x="153" y="193"/>
                    <a:pt x="153" y="192"/>
                    <a:pt x="151" y="192"/>
                  </a:cubicBezTo>
                  <a:cubicBezTo>
                    <a:pt x="149" y="192"/>
                    <a:pt x="149" y="190"/>
                    <a:pt x="147" y="190"/>
                  </a:cubicBezTo>
                  <a:cubicBezTo>
                    <a:pt x="146" y="190"/>
                    <a:pt x="145" y="191"/>
                    <a:pt x="144" y="189"/>
                  </a:cubicBezTo>
                  <a:cubicBezTo>
                    <a:pt x="144" y="188"/>
                    <a:pt x="144" y="187"/>
                    <a:pt x="143" y="186"/>
                  </a:cubicBezTo>
                  <a:cubicBezTo>
                    <a:pt x="141" y="184"/>
                    <a:pt x="140" y="180"/>
                    <a:pt x="139" y="184"/>
                  </a:cubicBezTo>
                  <a:cubicBezTo>
                    <a:pt x="138" y="188"/>
                    <a:pt x="136" y="186"/>
                    <a:pt x="132" y="186"/>
                  </a:cubicBezTo>
                  <a:cubicBezTo>
                    <a:pt x="130" y="186"/>
                    <a:pt x="130" y="185"/>
                    <a:pt x="128" y="185"/>
                  </a:cubicBezTo>
                  <a:cubicBezTo>
                    <a:pt x="126" y="184"/>
                    <a:pt x="126" y="184"/>
                    <a:pt x="126" y="184"/>
                  </a:cubicBezTo>
                  <a:cubicBezTo>
                    <a:pt x="123" y="185"/>
                    <a:pt x="122" y="180"/>
                    <a:pt x="123" y="178"/>
                  </a:cubicBezTo>
                  <a:cubicBezTo>
                    <a:pt x="122" y="178"/>
                    <a:pt x="120" y="179"/>
                    <a:pt x="118" y="179"/>
                  </a:cubicBezTo>
                  <a:cubicBezTo>
                    <a:pt x="116" y="180"/>
                    <a:pt x="116" y="181"/>
                    <a:pt x="114" y="180"/>
                  </a:cubicBezTo>
                  <a:cubicBezTo>
                    <a:pt x="115" y="179"/>
                    <a:pt x="115" y="177"/>
                    <a:pt x="114" y="177"/>
                  </a:cubicBezTo>
                  <a:cubicBezTo>
                    <a:pt x="113" y="177"/>
                    <a:pt x="112" y="176"/>
                    <a:pt x="112" y="175"/>
                  </a:cubicBezTo>
                  <a:cubicBezTo>
                    <a:pt x="110" y="174"/>
                    <a:pt x="110" y="176"/>
                    <a:pt x="110" y="176"/>
                  </a:cubicBezTo>
                  <a:cubicBezTo>
                    <a:pt x="109" y="176"/>
                    <a:pt x="108" y="176"/>
                    <a:pt x="107" y="176"/>
                  </a:cubicBezTo>
                  <a:cubicBezTo>
                    <a:pt x="105" y="175"/>
                    <a:pt x="104" y="176"/>
                    <a:pt x="103" y="177"/>
                  </a:cubicBezTo>
                  <a:cubicBezTo>
                    <a:pt x="101" y="178"/>
                    <a:pt x="100" y="176"/>
                    <a:pt x="99" y="177"/>
                  </a:cubicBezTo>
                  <a:cubicBezTo>
                    <a:pt x="99" y="177"/>
                    <a:pt x="97" y="176"/>
                    <a:pt x="97" y="176"/>
                  </a:cubicBezTo>
                  <a:cubicBezTo>
                    <a:pt x="96" y="177"/>
                    <a:pt x="96" y="179"/>
                    <a:pt x="94" y="179"/>
                  </a:cubicBezTo>
                  <a:cubicBezTo>
                    <a:pt x="94" y="178"/>
                    <a:pt x="94" y="177"/>
                    <a:pt x="94" y="176"/>
                  </a:cubicBezTo>
                  <a:cubicBezTo>
                    <a:pt x="93" y="174"/>
                    <a:pt x="94" y="174"/>
                    <a:pt x="95" y="173"/>
                  </a:cubicBezTo>
                  <a:cubicBezTo>
                    <a:pt x="95" y="170"/>
                    <a:pt x="94" y="166"/>
                    <a:pt x="93" y="164"/>
                  </a:cubicBezTo>
                  <a:cubicBezTo>
                    <a:pt x="91" y="161"/>
                    <a:pt x="90" y="160"/>
                    <a:pt x="90" y="157"/>
                  </a:cubicBezTo>
                  <a:cubicBezTo>
                    <a:pt x="91" y="153"/>
                    <a:pt x="92" y="150"/>
                    <a:pt x="91" y="146"/>
                  </a:cubicBezTo>
                  <a:cubicBezTo>
                    <a:pt x="91" y="145"/>
                    <a:pt x="90" y="144"/>
                    <a:pt x="90" y="143"/>
                  </a:cubicBezTo>
                  <a:cubicBezTo>
                    <a:pt x="90" y="141"/>
                    <a:pt x="91" y="140"/>
                    <a:pt x="91" y="138"/>
                  </a:cubicBezTo>
                  <a:cubicBezTo>
                    <a:pt x="91" y="136"/>
                    <a:pt x="89" y="136"/>
                    <a:pt x="87" y="136"/>
                  </a:cubicBezTo>
                  <a:cubicBezTo>
                    <a:pt x="85" y="136"/>
                    <a:pt x="83" y="136"/>
                    <a:pt x="81" y="136"/>
                  </a:cubicBezTo>
                  <a:cubicBezTo>
                    <a:pt x="78" y="136"/>
                    <a:pt x="78" y="135"/>
                    <a:pt x="79" y="132"/>
                  </a:cubicBezTo>
                  <a:cubicBezTo>
                    <a:pt x="78" y="132"/>
                    <a:pt x="78" y="132"/>
                    <a:pt x="77" y="132"/>
                  </a:cubicBezTo>
                  <a:cubicBezTo>
                    <a:pt x="76" y="132"/>
                    <a:pt x="77" y="133"/>
                    <a:pt x="76" y="133"/>
                  </a:cubicBezTo>
                  <a:cubicBezTo>
                    <a:pt x="75" y="134"/>
                    <a:pt x="70" y="133"/>
                    <a:pt x="69" y="133"/>
                  </a:cubicBezTo>
                  <a:cubicBezTo>
                    <a:pt x="69" y="134"/>
                    <a:pt x="69" y="136"/>
                    <a:pt x="69" y="137"/>
                  </a:cubicBezTo>
                  <a:cubicBezTo>
                    <a:pt x="69" y="138"/>
                    <a:pt x="69" y="139"/>
                    <a:pt x="67" y="139"/>
                  </a:cubicBezTo>
                  <a:cubicBezTo>
                    <a:pt x="68" y="141"/>
                    <a:pt x="67" y="142"/>
                    <a:pt x="67" y="144"/>
                  </a:cubicBezTo>
                  <a:cubicBezTo>
                    <a:pt x="67" y="144"/>
                    <a:pt x="62" y="144"/>
                    <a:pt x="62" y="144"/>
                  </a:cubicBezTo>
                  <a:cubicBezTo>
                    <a:pt x="60" y="142"/>
                    <a:pt x="56" y="145"/>
                    <a:pt x="55" y="145"/>
                  </a:cubicBezTo>
                  <a:cubicBezTo>
                    <a:pt x="54" y="144"/>
                    <a:pt x="52" y="144"/>
                    <a:pt x="50" y="144"/>
                  </a:cubicBezTo>
                  <a:cubicBezTo>
                    <a:pt x="48" y="144"/>
                    <a:pt x="47" y="139"/>
                    <a:pt x="46" y="138"/>
                  </a:cubicBezTo>
                  <a:cubicBezTo>
                    <a:pt x="46" y="137"/>
                    <a:pt x="45" y="137"/>
                    <a:pt x="45" y="136"/>
                  </a:cubicBezTo>
                  <a:cubicBezTo>
                    <a:pt x="44" y="135"/>
                    <a:pt x="45" y="134"/>
                    <a:pt x="44" y="133"/>
                  </a:cubicBezTo>
                  <a:cubicBezTo>
                    <a:pt x="44" y="131"/>
                    <a:pt x="42" y="130"/>
                    <a:pt x="42" y="128"/>
                  </a:cubicBezTo>
                  <a:cubicBezTo>
                    <a:pt x="43" y="126"/>
                    <a:pt x="42" y="124"/>
                    <a:pt x="41" y="123"/>
                  </a:cubicBezTo>
                  <a:cubicBezTo>
                    <a:pt x="40" y="121"/>
                    <a:pt x="40" y="121"/>
                    <a:pt x="38" y="121"/>
                  </a:cubicBezTo>
                  <a:cubicBezTo>
                    <a:pt x="33" y="121"/>
                    <a:pt x="27" y="121"/>
                    <a:pt x="22" y="121"/>
                  </a:cubicBezTo>
                  <a:cubicBezTo>
                    <a:pt x="17" y="121"/>
                    <a:pt x="12" y="121"/>
                    <a:pt x="8" y="121"/>
                  </a:cubicBezTo>
                  <a:cubicBezTo>
                    <a:pt x="5" y="120"/>
                    <a:pt x="2" y="125"/>
                    <a:pt x="0" y="120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1735342" y="1262358"/>
              <a:ext cx="41672" cy="45244"/>
            </a:xfrm>
            <a:custGeom>
              <a:rect b="b" l="l" r="r" t="t"/>
              <a:pathLst>
                <a:path extrusionOk="0" h="20" w="18">
                  <a:moveTo>
                    <a:pt x="2" y="18"/>
                  </a:moveTo>
                  <a:cubicBezTo>
                    <a:pt x="2" y="15"/>
                    <a:pt x="0" y="12"/>
                    <a:pt x="2" y="9"/>
                  </a:cubicBezTo>
                  <a:cubicBezTo>
                    <a:pt x="3" y="7"/>
                    <a:pt x="5" y="6"/>
                    <a:pt x="6" y="3"/>
                  </a:cubicBezTo>
                  <a:cubicBezTo>
                    <a:pt x="7" y="1"/>
                    <a:pt x="8" y="2"/>
                    <a:pt x="10" y="3"/>
                  </a:cubicBezTo>
                  <a:cubicBezTo>
                    <a:pt x="11" y="3"/>
                    <a:pt x="11" y="2"/>
                    <a:pt x="11" y="1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1"/>
                    <a:pt x="18" y="5"/>
                    <a:pt x="16" y="7"/>
                  </a:cubicBezTo>
                  <a:cubicBezTo>
                    <a:pt x="15" y="8"/>
                    <a:pt x="13" y="9"/>
                    <a:pt x="11" y="10"/>
                  </a:cubicBezTo>
                  <a:cubicBezTo>
                    <a:pt x="10" y="10"/>
                    <a:pt x="10" y="12"/>
                    <a:pt x="8" y="12"/>
                  </a:cubicBezTo>
                  <a:cubicBezTo>
                    <a:pt x="9" y="13"/>
                    <a:pt x="12" y="11"/>
                    <a:pt x="14" y="12"/>
                  </a:cubicBezTo>
                  <a:cubicBezTo>
                    <a:pt x="16" y="13"/>
                    <a:pt x="14" y="15"/>
                    <a:pt x="13" y="17"/>
                  </a:cubicBezTo>
                  <a:cubicBezTo>
                    <a:pt x="12" y="19"/>
                    <a:pt x="10" y="17"/>
                    <a:pt x="9" y="17"/>
                  </a:cubicBezTo>
                  <a:cubicBezTo>
                    <a:pt x="7" y="18"/>
                    <a:pt x="3" y="20"/>
                    <a:pt x="2" y="18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657825" y="1309983"/>
              <a:ext cx="132160" cy="159544"/>
            </a:xfrm>
            <a:custGeom>
              <a:rect b="b" l="l" r="r" t="t"/>
              <a:pathLst>
                <a:path extrusionOk="0" h="70" w="58">
                  <a:moveTo>
                    <a:pt x="0" y="45"/>
                  </a:moveTo>
                  <a:cubicBezTo>
                    <a:pt x="0" y="44"/>
                    <a:pt x="2" y="44"/>
                    <a:pt x="2" y="42"/>
                  </a:cubicBezTo>
                  <a:cubicBezTo>
                    <a:pt x="3" y="42"/>
                    <a:pt x="3" y="40"/>
                    <a:pt x="3" y="39"/>
                  </a:cubicBezTo>
                  <a:cubicBezTo>
                    <a:pt x="3" y="38"/>
                    <a:pt x="2" y="35"/>
                    <a:pt x="1" y="34"/>
                  </a:cubicBezTo>
                  <a:cubicBezTo>
                    <a:pt x="2" y="33"/>
                    <a:pt x="3" y="33"/>
                    <a:pt x="4" y="34"/>
                  </a:cubicBezTo>
                  <a:cubicBezTo>
                    <a:pt x="4" y="33"/>
                    <a:pt x="5" y="32"/>
                    <a:pt x="5" y="31"/>
                  </a:cubicBezTo>
                  <a:cubicBezTo>
                    <a:pt x="4" y="30"/>
                    <a:pt x="5" y="28"/>
                    <a:pt x="6" y="29"/>
                  </a:cubicBezTo>
                  <a:cubicBezTo>
                    <a:pt x="5" y="28"/>
                    <a:pt x="4" y="27"/>
                    <a:pt x="3" y="25"/>
                  </a:cubicBezTo>
                  <a:cubicBezTo>
                    <a:pt x="3" y="22"/>
                    <a:pt x="8" y="25"/>
                    <a:pt x="9" y="25"/>
                  </a:cubicBezTo>
                  <a:cubicBezTo>
                    <a:pt x="8" y="23"/>
                    <a:pt x="9" y="21"/>
                    <a:pt x="6" y="21"/>
                  </a:cubicBezTo>
                  <a:cubicBezTo>
                    <a:pt x="7" y="19"/>
                    <a:pt x="7" y="18"/>
                    <a:pt x="8" y="18"/>
                  </a:cubicBezTo>
                  <a:cubicBezTo>
                    <a:pt x="7" y="16"/>
                    <a:pt x="7" y="16"/>
                    <a:pt x="7" y="14"/>
                  </a:cubicBezTo>
                  <a:cubicBezTo>
                    <a:pt x="4" y="16"/>
                    <a:pt x="4" y="9"/>
                    <a:pt x="5" y="8"/>
                  </a:cubicBezTo>
                  <a:cubicBezTo>
                    <a:pt x="5" y="6"/>
                    <a:pt x="6" y="6"/>
                    <a:pt x="7" y="5"/>
                  </a:cubicBezTo>
                  <a:cubicBezTo>
                    <a:pt x="8" y="5"/>
                    <a:pt x="8" y="4"/>
                    <a:pt x="9" y="3"/>
                  </a:cubicBezTo>
                  <a:cubicBezTo>
                    <a:pt x="9" y="3"/>
                    <a:pt x="10" y="3"/>
                    <a:pt x="11" y="3"/>
                  </a:cubicBezTo>
                  <a:cubicBezTo>
                    <a:pt x="11" y="5"/>
                    <a:pt x="14" y="6"/>
                    <a:pt x="16" y="6"/>
                  </a:cubicBezTo>
                  <a:cubicBezTo>
                    <a:pt x="15" y="4"/>
                    <a:pt x="17" y="4"/>
                    <a:pt x="18" y="4"/>
                  </a:cubicBezTo>
                  <a:cubicBezTo>
                    <a:pt x="19" y="4"/>
                    <a:pt x="19" y="2"/>
                    <a:pt x="19" y="1"/>
                  </a:cubicBezTo>
                  <a:cubicBezTo>
                    <a:pt x="19" y="1"/>
                    <a:pt x="20" y="2"/>
                    <a:pt x="21" y="2"/>
                  </a:cubicBezTo>
                  <a:cubicBezTo>
                    <a:pt x="22" y="2"/>
                    <a:pt x="22" y="0"/>
                    <a:pt x="23" y="0"/>
                  </a:cubicBezTo>
                  <a:cubicBezTo>
                    <a:pt x="23" y="1"/>
                    <a:pt x="22" y="5"/>
                    <a:pt x="24" y="6"/>
                  </a:cubicBezTo>
                  <a:cubicBezTo>
                    <a:pt x="26" y="6"/>
                    <a:pt x="24" y="2"/>
                    <a:pt x="29" y="3"/>
                  </a:cubicBezTo>
                  <a:cubicBezTo>
                    <a:pt x="30" y="3"/>
                    <a:pt x="28" y="4"/>
                    <a:pt x="32" y="4"/>
                  </a:cubicBezTo>
                  <a:cubicBezTo>
                    <a:pt x="34" y="4"/>
                    <a:pt x="34" y="8"/>
                    <a:pt x="35" y="8"/>
                  </a:cubicBezTo>
                  <a:cubicBezTo>
                    <a:pt x="36" y="10"/>
                    <a:pt x="38" y="11"/>
                    <a:pt x="41" y="12"/>
                  </a:cubicBezTo>
                  <a:cubicBezTo>
                    <a:pt x="41" y="10"/>
                    <a:pt x="44" y="9"/>
                    <a:pt x="45" y="9"/>
                  </a:cubicBezTo>
                  <a:cubicBezTo>
                    <a:pt x="47" y="8"/>
                    <a:pt x="50" y="10"/>
                    <a:pt x="51" y="8"/>
                  </a:cubicBezTo>
                  <a:cubicBezTo>
                    <a:pt x="53" y="10"/>
                    <a:pt x="53" y="12"/>
                    <a:pt x="55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7" y="15"/>
                    <a:pt x="55" y="17"/>
                    <a:pt x="56" y="18"/>
                  </a:cubicBezTo>
                  <a:cubicBezTo>
                    <a:pt x="56" y="19"/>
                    <a:pt x="57" y="20"/>
                    <a:pt x="57" y="22"/>
                  </a:cubicBezTo>
                  <a:cubicBezTo>
                    <a:pt x="57" y="23"/>
                    <a:pt x="58" y="25"/>
                    <a:pt x="58" y="27"/>
                  </a:cubicBezTo>
                  <a:cubicBezTo>
                    <a:pt x="57" y="28"/>
                    <a:pt x="56" y="29"/>
                    <a:pt x="55" y="30"/>
                  </a:cubicBezTo>
                  <a:cubicBezTo>
                    <a:pt x="54" y="32"/>
                    <a:pt x="53" y="33"/>
                    <a:pt x="53" y="35"/>
                  </a:cubicBezTo>
                  <a:cubicBezTo>
                    <a:pt x="53" y="38"/>
                    <a:pt x="52" y="40"/>
                    <a:pt x="51" y="42"/>
                  </a:cubicBezTo>
                  <a:cubicBezTo>
                    <a:pt x="51" y="44"/>
                    <a:pt x="51" y="47"/>
                    <a:pt x="52" y="49"/>
                  </a:cubicBezTo>
                  <a:cubicBezTo>
                    <a:pt x="53" y="51"/>
                    <a:pt x="54" y="53"/>
                    <a:pt x="53" y="55"/>
                  </a:cubicBezTo>
                  <a:cubicBezTo>
                    <a:pt x="57" y="54"/>
                    <a:pt x="55" y="58"/>
                    <a:pt x="55" y="60"/>
                  </a:cubicBezTo>
                  <a:cubicBezTo>
                    <a:pt x="55" y="60"/>
                    <a:pt x="54" y="60"/>
                    <a:pt x="53" y="60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62"/>
                    <a:pt x="51" y="59"/>
                    <a:pt x="51" y="58"/>
                  </a:cubicBezTo>
                  <a:cubicBezTo>
                    <a:pt x="50" y="58"/>
                    <a:pt x="50" y="60"/>
                    <a:pt x="48" y="60"/>
                  </a:cubicBezTo>
                  <a:cubicBezTo>
                    <a:pt x="48" y="60"/>
                    <a:pt x="46" y="59"/>
                    <a:pt x="46" y="59"/>
                  </a:cubicBezTo>
                  <a:cubicBezTo>
                    <a:pt x="45" y="60"/>
                    <a:pt x="44" y="59"/>
                    <a:pt x="44" y="58"/>
                  </a:cubicBezTo>
                  <a:cubicBezTo>
                    <a:pt x="45" y="58"/>
                    <a:pt x="45" y="59"/>
                    <a:pt x="46" y="58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9"/>
                    <a:pt x="45" y="58"/>
                    <a:pt x="43" y="58"/>
                  </a:cubicBezTo>
                  <a:cubicBezTo>
                    <a:pt x="44" y="58"/>
                    <a:pt x="41" y="58"/>
                    <a:pt x="40" y="58"/>
                  </a:cubicBezTo>
                  <a:cubicBezTo>
                    <a:pt x="39" y="58"/>
                    <a:pt x="35" y="59"/>
                    <a:pt x="36" y="59"/>
                  </a:cubicBezTo>
                  <a:cubicBezTo>
                    <a:pt x="38" y="60"/>
                    <a:pt x="42" y="57"/>
                    <a:pt x="43" y="59"/>
                  </a:cubicBezTo>
                  <a:cubicBezTo>
                    <a:pt x="41" y="59"/>
                    <a:pt x="38" y="59"/>
                    <a:pt x="36" y="60"/>
                  </a:cubicBezTo>
                  <a:cubicBezTo>
                    <a:pt x="35" y="60"/>
                    <a:pt x="34" y="60"/>
                    <a:pt x="34" y="59"/>
                  </a:cubicBezTo>
                  <a:cubicBezTo>
                    <a:pt x="33" y="59"/>
                    <a:pt x="31" y="59"/>
                    <a:pt x="30" y="60"/>
                  </a:cubicBezTo>
                  <a:cubicBezTo>
                    <a:pt x="32" y="59"/>
                    <a:pt x="32" y="59"/>
                    <a:pt x="34" y="60"/>
                  </a:cubicBezTo>
                  <a:cubicBezTo>
                    <a:pt x="31" y="60"/>
                    <a:pt x="27" y="60"/>
                    <a:pt x="25" y="61"/>
                  </a:cubicBezTo>
                  <a:cubicBezTo>
                    <a:pt x="22" y="62"/>
                    <a:pt x="20" y="64"/>
                    <a:pt x="17" y="65"/>
                  </a:cubicBezTo>
                  <a:cubicBezTo>
                    <a:pt x="16" y="65"/>
                    <a:pt x="13" y="66"/>
                    <a:pt x="12" y="67"/>
                  </a:cubicBezTo>
                  <a:cubicBezTo>
                    <a:pt x="9" y="70"/>
                    <a:pt x="9" y="66"/>
                    <a:pt x="9" y="64"/>
                  </a:cubicBezTo>
                  <a:cubicBezTo>
                    <a:pt x="10" y="62"/>
                    <a:pt x="10" y="60"/>
                    <a:pt x="11" y="58"/>
                  </a:cubicBezTo>
                  <a:cubicBezTo>
                    <a:pt x="12" y="56"/>
                    <a:pt x="11" y="53"/>
                    <a:pt x="9" y="52"/>
                  </a:cubicBezTo>
                  <a:cubicBezTo>
                    <a:pt x="8" y="51"/>
                    <a:pt x="7" y="50"/>
                    <a:pt x="7" y="49"/>
                  </a:cubicBezTo>
                  <a:cubicBezTo>
                    <a:pt x="7" y="46"/>
                    <a:pt x="1" y="48"/>
                    <a:pt x="2" y="46"/>
                  </a:cubicBezTo>
                  <a:cubicBezTo>
                    <a:pt x="1" y="46"/>
                    <a:pt x="0" y="46"/>
                    <a:pt x="0" y="45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1023348" y="1250452"/>
              <a:ext cx="169069" cy="279797"/>
            </a:xfrm>
            <a:custGeom>
              <a:rect b="b" l="l" r="r" t="t"/>
              <a:pathLst>
                <a:path extrusionOk="0" h="123" w="74">
                  <a:moveTo>
                    <a:pt x="1" y="89"/>
                  </a:moveTo>
                  <a:cubicBezTo>
                    <a:pt x="3" y="88"/>
                    <a:pt x="3" y="87"/>
                    <a:pt x="3" y="85"/>
                  </a:cubicBezTo>
                  <a:cubicBezTo>
                    <a:pt x="3" y="84"/>
                    <a:pt x="5" y="81"/>
                    <a:pt x="5" y="80"/>
                  </a:cubicBezTo>
                  <a:cubicBezTo>
                    <a:pt x="4" y="79"/>
                    <a:pt x="4" y="79"/>
                    <a:pt x="5" y="77"/>
                  </a:cubicBezTo>
                  <a:cubicBezTo>
                    <a:pt x="7" y="76"/>
                    <a:pt x="8" y="74"/>
                    <a:pt x="10" y="73"/>
                  </a:cubicBezTo>
                  <a:cubicBezTo>
                    <a:pt x="11" y="72"/>
                    <a:pt x="12" y="71"/>
                    <a:pt x="12" y="70"/>
                  </a:cubicBezTo>
                  <a:cubicBezTo>
                    <a:pt x="13" y="69"/>
                    <a:pt x="14" y="67"/>
                    <a:pt x="15" y="66"/>
                  </a:cubicBezTo>
                  <a:cubicBezTo>
                    <a:pt x="17" y="66"/>
                    <a:pt x="17" y="68"/>
                    <a:pt x="19" y="67"/>
                  </a:cubicBezTo>
                  <a:cubicBezTo>
                    <a:pt x="20" y="67"/>
                    <a:pt x="20" y="65"/>
                    <a:pt x="20" y="64"/>
                  </a:cubicBezTo>
                  <a:cubicBezTo>
                    <a:pt x="21" y="65"/>
                    <a:pt x="23" y="68"/>
                    <a:pt x="24" y="68"/>
                  </a:cubicBezTo>
                  <a:cubicBezTo>
                    <a:pt x="25" y="68"/>
                    <a:pt x="25" y="70"/>
                    <a:pt x="25" y="71"/>
                  </a:cubicBezTo>
                  <a:cubicBezTo>
                    <a:pt x="25" y="71"/>
                    <a:pt x="26" y="72"/>
                    <a:pt x="27" y="72"/>
                  </a:cubicBezTo>
                  <a:cubicBezTo>
                    <a:pt x="28" y="71"/>
                    <a:pt x="30" y="69"/>
                    <a:pt x="29" y="68"/>
                  </a:cubicBezTo>
                  <a:cubicBezTo>
                    <a:pt x="29" y="67"/>
                    <a:pt x="31" y="66"/>
                    <a:pt x="32" y="65"/>
                  </a:cubicBezTo>
                  <a:cubicBezTo>
                    <a:pt x="33" y="65"/>
                    <a:pt x="32" y="63"/>
                    <a:pt x="32" y="62"/>
                  </a:cubicBezTo>
                  <a:cubicBezTo>
                    <a:pt x="33" y="60"/>
                    <a:pt x="35" y="58"/>
                    <a:pt x="36" y="55"/>
                  </a:cubicBezTo>
                  <a:cubicBezTo>
                    <a:pt x="36" y="54"/>
                    <a:pt x="36" y="52"/>
                    <a:pt x="36" y="51"/>
                  </a:cubicBezTo>
                  <a:cubicBezTo>
                    <a:pt x="36" y="50"/>
                    <a:pt x="38" y="50"/>
                    <a:pt x="38" y="49"/>
                  </a:cubicBezTo>
                  <a:cubicBezTo>
                    <a:pt x="37" y="48"/>
                    <a:pt x="41" y="49"/>
                    <a:pt x="41" y="45"/>
                  </a:cubicBezTo>
                  <a:cubicBezTo>
                    <a:pt x="42" y="45"/>
                    <a:pt x="43" y="41"/>
                    <a:pt x="42" y="41"/>
                  </a:cubicBezTo>
                  <a:cubicBezTo>
                    <a:pt x="43" y="40"/>
                    <a:pt x="45" y="39"/>
                    <a:pt x="46" y="37"/>
                  </a:cubicBezTo>
                  <a:cubicBezTo>
                    <a:pt x="46" y="36"/>
                    <a:pt x="46" y="35"/>
                    <a:pt x="46" y="34"/>
                  </a:cubicBezTo>
                  <a:cubicBezTo>
                    <a:pt x="46" y="33"/>
                    <a:pt x="47" y="33"/>
                    <a:pt x="47" y="32"/>
                  </a:cubicBezTo>
                  <a:cubicBezTo>
                    <a:pt x="48" y="31"/>
                    <a:pt x="48" y="30"/>
                    <a:pt x="48" y="28"/>
                  </a:cubicBezTo>
                  <a:cubicBezTo>
                    <a:pt x="49" y="27"/>
                    <a:pt x="49" y="26"/>
                    <a:pt x="49" y="25"/>
                  </a:cubicBezTo>
                  <a:cubicBezTo>
                    <a:pt x="50" y="23"/>
                    <a:pt x="51" y="21"/>
                    <a:pt x="52" y="20"/>
                  </a:cubicBezTo>
                  <a:cubicBezTo>
                    <a:pt x="53" y="20"/>
                    <a:pt x="58" y="20"/>
                    <a:pt x="59" y="17"/>
                  </a:cubicBezTo>
                  <a:cubicBezTo>
                    <a:pt x="59" y="16"/>
                    <a:pt x="58" y="15"/>
                    <a:pt x="58" y="15"/>
                  </a:cubicBezTo>
                  <a:cubicBezTo>
                    <a:pt x="58" y="13"/>
                    <a:pt x="58" y="12"/>
                    <a:pt x="59" y="11"/>
                  </a:cubicBezTo>
                  <a:cubicBezTo>
                    <a:pt x="59" y="9"/>
                    <a:pt x="56" y="8"/>
                    <a:pt x="56" y="8"/>
                  </a:cubicBezTo>
                  <a:cubicBezTo>
                    <a:pt x="55" y="9"/>
                    <a:pt x="54" y="7"/>
                    <a:pt x="54" y="5"/>
                  </a:cubicBezTo>
                  <a:cubicBezTo>
                    <a:pt x="53" y="2"/>
                    <a:pt x="54" y="1"/>
                    <a:pt x="53" y="1"/>
                  </a:cubicBezTo>
                  <a:cubicBezTo>
                    <a:pt x="54" y="1"/>
                    <a:pt x="56" y="0"/>
                    <a:pt x="57" y="1"/>
                  </a:cubicBezTo>
                  <a:cubicBezTo>
                    <a:pt x="58" y="3"/>
                    <a:pt x="57" y="4"/>
                    <a:pt x="59" y="5"/>
                  </a:cubicBezTo>
                  <a:cubicBezTo>
                    <a:pt x="61" y="5"/>
                    <a:pt x="61" y="9"/>
                    <a:pt x="61" y="10"/>
                  </a:cubicBezTo>
                  <a:cubicBezTo>
                    <a:pt x="61" y="11"/>
                    <a:pt x="61" y="10"/>
                    <a:pt x="62" y="11"/>
                  </a:cubicBezTo>
                  <a:cubicBezTo>
                    <a:pt x="64" y="13"/>
                    <a:pt x="62" y="20"/>
                    <a:pt x="62" y="23"/>
                  </a:cubicBezTo>
                  <a:cubicBezTo>
                    <a:pt x="63" y="27"/>
                    <a:pt x="65" y="32"/>
                    <a:pt x="68" y="34"/>
                  </a:cubicBezTo>
                  <a:cubicBezTo>
                    <a:pt x="67" y="35"/>
                    <a:pt x="65" y="34"/>
                    <a:pt x="64" y="34"/>
                  </a:cubicBezTo>
                  <a:cubicBezTo>
                    <a:pt x="63" y="34"/>
                    <a:pt x="62" y="34"/>
                    <a:pt x="61" y="34"/>
                  </a:cubicBezTo>
                  <a:cubicBezTo>
                    <a:pt x="58" y="34"/>
                    <a:pt x="55" y="33"/>
                    <a:pt x="54" y="35"/>
                  </a:cubicBezTo>
                  <a:cubicBezTo>
                    <a:pt x="52" y="38"/>
                    <a:pt x="52" y="38"/>
                    <a:pt x="55" y="41"/>
                  </a:cubicBezTo>
                  <a:cubicBezTo>
                    <a:pt x="57" y="43"/>
                    <a:pt x="59" y="45"/>
                    <a:pt x="62" y="48"/>
                  </a:cubicBezTo>
                  <a:cubicBezTo>
                    <a:pt x="63" y="49"/>
                    <a:pt x="64" y="50"/>
                    <a:pt x="64" y="51"/>
                  </a:cubicBezTo>
                  <a:cubicBezTo>
                    <a:pt x="65" y="52"/>
                    <a:pt x="66" y="56"/>
                    <a:pt x="67" y="58"/>
                  </a:cubicBezTo>
                  <a:cubicBezTo>
                    <a:pt x="68" y="60"/>
                    <a:pt x="66" y="61"/>
                    <a:pt x="65" y="62"/>
                  </a:cubicBezTo>
                  <a:cubicBezTo>
                    <a:pt x="65" y="63"/>
                    <a:pt x="63" y="66"/>
                    <a:pt x="63" y="67"/>
                  </a:cubicBezTo>
                  <a:cubicBezTo>
                    <a:pt x="62" y="68"/>
                    <a:pt x="62" y="69"/>
                    <a:pt x="61" y="70"/>
                  </a:cubicBezTo>
                  <a:cubicBezTo>
                    <a:pt x="61" y="71"/>
                    <a:pt x="60" y="72"/>
                    <a:pt x="60" y="73"/>
                  </a:cubicBezTo>
                  <a:cubicBezTo>
                    <a:pt x="59" y="74"/>
                    <a:pt x="55" y="76"/>
                    <a:pt x="57" y="77"/>
                  </a:cubicBezTo>
                  <a:cubicBezTo>
                    <a:pt x="59" y="78"/>
                    <a:pt x="59" y="79"/>
                    <a:pt x="59" y="81"/>
                  </a:cubicBezTo>
                  <a:cubicBezTo>
                    <a:pt x="58" y="82"/>
                    <a:pt x="58" y="83"/>
                    <a:pt x="58" y="84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9" y="90"/>
                    <a:pt x="60" y="92"/>
                  </a:cubicBezTo>
                  <a:cubicBezTo>
                    <a:pt x="61" y="93"/>
                    <a:pt x="62" y="93"/>
                    <a:pt x="62" y="94"/>
                  </a:cubicBezTo>
                  <a:cubicBezTo>
                    <a:pt x="62" y="95"/>
                    <a:pt x="63" y="97"/>
                    <a:pt x="64" y="98"/>
                  </a:cubicBezTo>
                  <a:cubicBezTo>
                    <a:pt x="61" y="98"/>
                    <a:pt x="68" y="106"/>
                    <a:pt x="68" y="106"/>
                  </a:cubicBezTo>
                  <a:cubicBezTo>
                    <a:pt x="70" y="107"/>
                    <a:pt x="72" y="108"/>
                    <a:pt x="72" y="109"/>
                  </a:cubicBezTo>
                  <a:cubicBezTo>
                    <a:pt x="72" y="110"/>
                    <a:pt x="73" y="110"/>
                    <a:pt x="73" y="111"/>
                  </a:cubicBezTo>
                  <a:cubicBezTo>
                    <a:pt x="73" y="113"/>
                    <a:pt x="73" y="115"/>
                    <a:pt x="74" y="117"/>
                  </a:cubicBezTo>
                  <a:cubicBezTo>
                    <a:pt x="71" y="118"/>
                    <a:pt x="74" y="122"/>
                    <a:pt x="72" y="123"/>
                  </a:cubicBezTo>
                  <a:cubicBezTo>
                    <a:pt x="71" y="122"/>
                    <a:pt x="70" y="121"/>
                    <a:pt x="68" y="120"/>
                  </a:cubicBezTo>
                  <a:cubicBezTo>
                    <a:pt x="67" y="120"/>
                    <a:pt x="65" y="119"/>
                    <a:pt x="64" y="119"/>
                  </a:cubicBezTo>
                  <a:cubicBezTo>
                    <a:pt x="63" y="120"/>
                    <a:pt x="62" y="120"/>
                    <a:pt x="61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7" y="118"/>
                    <a:pt x="55" y="118"/>
                    <a:pt x="54" y="118"/>
                  </a:cubicBezTo>
                  <a:cubicBezTo>
                    <a:pt x="52" y="118"/>
                    <a:pt x="50" y="118"/>
                    <a:pt x="48" y="117"/>
                  </a:cubicBezTo>
                  <a:cubicBezTo>
                    <a:pt x="47" y="117"/>
                    <a:pt x="46" y="118"/>
                    <a:pt x="46" y="118"/>
                  </a:cubicBezTo>
                  <a:cubicBezTo>
                    <a:pt x="45" y="117"/>
                    <a:pt x="46" y="116"/>
                    <a:pt x="45" y="117"/>
                  </a:cubicBezTo>
                  <a:cubicBezTo>
                    <a:pt x="43" y="117"/>
                    <a:pt x="41" y="117"/>
                    <a:pt x="40" y="117"/>
                  </a:cubicBezTo>
                  <a:cubicBezTo>
                    <a:pt x="37" y="116"/>
                    <a:pt x="36" y="117"/>
                    <a:pt x="33" y="116"/>
                  </a:cubicBezTo>
                  <a:cubicBezTo>
                    <a:pt x="32" y="116"/>
                    <a:pt x="29" y="116"/>
                    <a:pt x="28" y="116"/>
                  </a:cubicBezTo>
                  <a:cubicBezTo>
                    <a:pt x="28" y="117"/>
                    <a:pt x="28" y="118"/>
                    <a:pt x="27" y="118"/>
                  </a:cubicBezTo>
                  <a:cubicBezTo>
                    <a:pt x="26" y="118"/>
                    <a:pt x="25" y="118"/>
                    <a:pt x="23" y="118"/>
                  </a:cubicBezTo>
                  <a:cubicBezTo>
                    <a:pt x="21" y="118"/>
                    <a:pt x="19" y="118"/>
                    <a:pt x="17" y="118"/>
                  </a:cubicBezTo>
                  <a:cubicBezTo>
                    <a:pt x="13" y="118"/>
                    <a:pt x="13" y="116"/>
                    <a:pt x="13" y="112"/>
                  </a:cubicBezTo>
                  <a:cubicBezTo>
                    <a:pt x="14" y="110"/>
                    <a:pt x="15" y="107"/>
                    <a:pt x="13" y="105"/>
                  </a:cubicBezTo>
                  <a:cubicBezTo>
                    <a:pt x="13" y="104"/>
                    <a:pt x="11" y="103"/>
                    <a:pt x="13" y="102"/>
                  </a:cubicBezTo>
                  <a:cubicBezTo>
                    <a:pt x="12" y="103"/>
                    <a:pt x="10" y="102"/>
                    <a:pt x="11" y="100"/>
                  </a:cubicBezTo>
                  <a:cubicBezTo>
                    <a:pt x="12" y="100"/>
                    <a:pt x="13" y="98"/>
                    <a:pt x="11" y="98"/>
                  </a:cubicBezTo>
                  <a:cubicBezTo>
                    <a:pt x="12" y="98"/>
                    <a:pt x="12" y="97"/>
                    <a:pt x="12" y="97"/>
                  </a:cubicBezTo>
                  <a:cubicBezTo>
                    <a:pt x="11" y="98"/>
                    <a:pt x="11" y="97"/>
                    <a:pt x="10" y="97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0" y="98"/>
                    <a:pt x="10" y="99"/>
                    <a:pt x="9" y="99"/>
                  </a:cubicBezTo>
                  <a:cubicBezTo>
                    <a:pt x="9" y="99"/>
                    <a:pt x="8" y="98"/>
                    <a:pt x="8" y="98"/>
                  </a:cubicBezTo>
                  <a:cubicBezTo>
                    <a:pt x="8" y="99"/>
                    <a:pt x="6" y="97"/>
                    <a:pt x="5" y="96"/>
                  </a:cubicBezTo>
                  <a:cubicBezTo>
                    <a:pt x="5" y="95"/>
                    <a:pt x="5" y="92"/>
                    <a:pt x="4" y="91"/>
                  </a:cubicBezTo>
                  <a:cubicBezTo>
                    <a:pt x="3" y="93"/>
                    <a:pt x="3" y="91"/>
                    <a:pt x="2" y="91"/>
                  </a:cubicBezTo>
                  <a:cubicBezTo>
                    <a:pt x="2" y="92"/>
                    <a:pt x="2" y="92"/>
                    <a:pt x="2" y="93"/>
                  </a:cubicBezTo>
                  <a:cubicBezTo>
                    <a:pt x="0" y="93"/>
                    <a:pt x="1" y="91"/>
                    <a:pt x="1" y="89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1130503" y="1000420"/>
              <a:ext cx="225029" cy="386954"/>
            </a:xfrm>
            <a:custGeom>
              <a:rect b="b" l="l" r="r" t="t"/>
              <a:pathLst>
                <a:path extrusionOk="0" h="170" w="99">
                  <a:moveTo>
                    <a:pt x="0" y="96"/>
                  </a:moveTo>
                  <a:cubicBezTo>
                    <a:pt x="1" y="95"/>
                    <a:pt x="1" y="96"/>
                    <a:pt x="2" y="95"/>
                  </a:cubicBezTo>
                  <a:cubicBezTo>
                    <a:pt x="2" y="94"/>
                    <a:pt x="2" y="94"/>
                    <a:pt x="3" y="93"/>
                  </a:cubicBezTo>
                  <a:cubicBezTo>
                    <a:pt x="4" y="92"/>
                    <a:pt x="4" y="90"/>
                    <a:pt x="4" y="90"/>
                  </a:cubicBezTo>
                  <a:cubicBezTo>
                    <a:pt x="6" y="85"/>
                    <a:pt x="10" y="81"/>
                    <a:pt x="13" y="77"/>
                  </a:cubicBezTo>
                  <a:cubicBezTo>
                    <a:pt x="16" y="74"/>
                    <a:pt x="19" y="71"/>
                    <a:pt x="19" y="66"/>
                  </a:cubicBezTo>
                  <a:cubicBezTo>
                    <a:pt x="20" y="61"/>
                    <a:pt x="20" y="55"/>
                    <a:pt x="20" y="49"/>
                  </a:cubicBezTo>
                  <a:cubicBezTo>
                    <a:pt x="20" y="45"/>
                    <a:pt x="20" y="39"/>
                    <a:pt x="22" y="35"/>
                  </a:cubicBezTo>
                  <a:cubicBezTo>
                    <a:pt x="24" y="33"/>
                    <a:pt x="23" y="32"/>
                    <a:pt x="21" y="30"/>
                  </a:cubicBezTo>
                  <a:cubicBezTo>
                    <a:pt x="21" y="29"/>
                    <a:pt x="20" y="29"/>
                    <a:pt x="20" y="28"/>
                  </a:cubicBezTo>
                  <a:cubicBezTo>
                    <a:pt x="19" y="28"/>
                    <a:pt x="20" y="27"/>
                    <a:pt x="20" y="26"/>
                  </a:cubicBezTo>
                  <a:cubicBezTo>
                    <a:pt x="19" y="24"/>
                    <a:pt x="17" y="22"/>
                    <a:pt x="16" y="20"/>
                  </a:cubicBezTo>
                  <a:cubicBezTo>
                    <a:pt x="16" y="19"/>
                    <a:pt x="16" y="17"/>
                    <a:pt x="16" y="15"/>
                  </a:cubicBezTo>
                  <a:cubicBezTo>
                    <a:pt x="16" y="12"/>
                    <a:pt x="15" y="9"/>
                    <a:pt x="14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7" y="82"/>
                    <a:pt x="96" y="82"/>
                    <a:pt x="94" y="82"/>
                  </a:cubicBezTo>
                  <a:cubicBezTo>
                    <a:pt x="92" y="83"/>
                    <a:pt x="90" y="82"/>
                    <a:pt x="89" y="84"/>
                  </a:cubicBezTo>
                  <a:cubicBezTo>
                    <a:pt x="89" y="85"/>
                    <a:pt x="90" y="87"/>
                    <a:pt x="89" y="89"/>
                  </a:cubicBezTo>
                  <a:cubicBezTo>
                    <a:pt x="88" y="90"/>
                    <a:pt x="87" y="93"/>
                    <a:pt x="86" y="94"/>
                  </a:cubicBezTo>
                  <a:cubicBezTo>
                    <a:pt x="84" y="94"/>
                    <a:pt x="84" y="98"/>
                    <a:pt x="86" y="99"/>
                  </a:cubicBezTo>
                  <a:cubicBezTo>
                    <a:pt x="83" y="102"/>
                    <a:pt x="81" y="103"/>
                    <a:pt x="83" y="107"/>
                  </a:cubicBezTo>
                  <a:cubicBezTo>
                    <a:pt x="85" y="109"/>
                    <a:pt x="81" y="110"/>
                    <a:pt x="80" y="112"/>
                  </a:cubicBezTo>
                  <a:cubicBezTo>
                    <a:pt x="79" y="113"/>
                    <a:pt x="79" y="114"/>
                    <a:pt x="80" y="115"/>
                  </a:cubicBezTo>
                  <a:cubicBezTo>
                    <a:pt x="81" y="116"/>
                    <a:pt x="82" y="115"/>
                    <a:pt x="83" y="115"/>
                  </a:cubicBezTo>
                  <a:cubicBezTo>
                    <a:pt x="85" y="115"/>
                    <a:pt x="86" y="115"/>
                    <a:pt x="85" y="116"/>
                  </a:cubicBezTo>
                  <a:cubicBezTo>
                    <a:pt x="84" y="118"/>
                    <a:pt x="86" y="119"/>
                    <a:pt x="85" y="122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3"/>
                    <a:pt x="86" y="124"/>
                    <a:pt x="86" y="125"/>
                  </a:cubicBezTo>
                  <a:cubicBezTo>
                    <a:pt x="86" y="126"/>
                    <a:pt x="86" y="126"/>
                    <a:pt x="87" y="127"/>
                  </a:cubicBezTo>
                  <a:cubicBezTo>
                    <a:pt x="88" y="128"/>
                    <a:pt x="90" y="128"/>
                    <a:pt x="90" y="130"/>
                  </a:cubicBezTo>
                  <a:cubicBezTo>
                    <a:pt x="90" y="131"/>
                    <a:pt x="89" y="133"/>
                    <a:pt x="89" y="134"/>
                  </a:cubicBezTo>
                  <a:cubicBezTo>
                    <a:pt x="89" y="133"/>
                    <a:pt x="86" y="133"/>
                    <a:pt x="85" y="133"/>
                  </a:cubicBezTo>
                  <a:cubicBezTo>
                    <a:pt x="84" y="133"/>
                    <a:pt x="83" y="134"/>
                    <a:pt x="83" y="134"/>
                  </a:cubicBezTo>
                  <a:cubicBezTo>
                    <a:pt x="82" y="135"/>
                    <a:pt x="82" y="135"/>
                    <a:pt x="82" y="135"/>
                  </a:cubicBezTo>
                  <a:cubicBezTo>
                    <a:pt x="81" y="136"/>
                    <a:pt x="78" y="136"/>
                    <a:pt x="78" y="138"/>
                  </a:cubicBezTo>
                  <a:cubicBezTo>
                    <a:pt x="78" y="139"/>
                    <a:pt x="78" y="139"/>
                    <a:pt x="78" y="140"/>
                  </a:cubicBezTo>
                  <a:cubicBezTo>
                    <a:pt x="78" y="142"/>
                    <a:pt x="75" y="143"/>
                    <a:pt x="74" y="145"/>
                  </a:cubicBezTo>
                  <a:cubicBezTo>
                    <a:pt x="72" y="146"/>
                    <a:pt x="71" y="148"/>
                    <a:pt x="70" y="149"/>
                  </a:cubicBezTo>
                  <a:cubicBezTo>
                    <a:pt x="68" y="152"/>
                    <a:pt x="66" y="152"/>
                    <a:pt x="63" y="154"/>
                  </a:cubicBezTo>
                  <a:cubicBezTo>
                    <a:pt x="61" y="154"/>
                    <a:pt x="57" y="155"/>
                    <a:pt x="55" y="154"/>
                  </a:cubicBezTo>
                  <a:cubicBezTo>
                    <a:pt x="55" y="154"/>
                    <a:pt x="51" y="155"/>
                    <a:pt x="52" y="156"/>
                  </a:cubicBezTo>
                  <a:cubicBezTo>
                    <a:pt x="53" y="157"/>
                    <a:pt x="54" y="157"/>
                    <a:pt x="54" y="158"/>
                  </a:cubicBezTo>
                  <a:cubicBezTo>
                    <a:pt x="53" y="159"/>
                    <a:pt x="52" y="161"/>
                    <a:pt x="51" y="162"/>
                  </a:cubicBezTo>
                  <a:cubicBezTo>
                    <a:pt x="50" y="163"/>
                    <a:pt x="50" y="165"/>
                    <a:pt x="49" y="165"/>
                  </a:cubicBezTo>
                  <a:cubicBezTo>
                    <a:pt x="47" y="165"/>
                    <a:pt x="44" y="165"/>
                    <a:pt x="43" y="165"/>
                  </a:cubicBezTo>
                  <a:cubicBezTo>
                    <a:pt x="40" y="165"/>
                    <a:pt x="38" y="166"/>
                    <a:pt x="36" y="167"/>
                  </a:cubicBezTo>
                  <a:cubicBezTo>
                    <a:pt x="35" y="168"/>
                    <a:pt x="33" y="169"/>
                    <a:pt x="32" y="170"/>
                  </a:cubicBezTo>
                  <a:cubicBezTo>
                    <a:pt x="31" y="169"/>
                    <a:pt x="30" y="168"/>
                    <a:pt x="30" y="166"/>
                  </a:cubicBezTo>
                  <a:cubicBezTo>
                    <a:pt x="29" y="167"/>
                    <a:pt x="29" y="168"/>
                    <a:pt x="28" y="168"/>
                  </a:cubicBezTo>
                  <a:cubicBezTo>
                    <a:pt x="28" y="169"/>
                    <a:pt x="26" y="169"/>
                    <a:pt x="26" y="169"/>
                  </a:cubicBezTo>
                  <a:cubicBezTo>
                    <a:pt x="23" y="170"/>
                    <a:pt x="23" y="170"/>
                    <a:pt x="20" y="170"/>
                  </a:cubicBezTo>
                  <a:cubicBezTo>
                    <a:pt x="21" y="168"/>
                    <a:pt x="20" y="168"/>
                    <a:pt x="19" y="166"/>
                  </a:cubicBezTo>
                  <a:cubicBezTo>
                    <a:pt x="18" y="164"/>
                    <a:pt x="18" y="161"/>
                    <a:pt x="16" y="159"/>
                  </a:cubicBezTo>
                  <a:cubicBezTo>
                    <a:pt x="15" y="158"/>
                    <a:pt x="13" y="156"/>
                    <a:pt x="12" y="155"/>
                  </a:cubicBezTo>
                  <a:cubicBezTo>
                    <a:pt x="10" y="154"/>
                    <a:pt x="9" y="152"/>
                    <a:pt x="8" y="151"/>
                  </a:cubicBezTo>
                  <a:cubicBezTo>
                    <a:pt x="7" y="150"/>
                    <a:pt x="5" y="148"/>
                    <a:pt x="6" y="146"/>
                  </a:cubicBezTo>
                  <a:cubicBezTo>
                    <a:pt x="7" y="145"/>
                    <a:pt x="7" y="144"/>
                    <a:pt x="9" y="144"/>
                  </a:cubicBezTo>
                  <a:cubicBezTo>
                    <a:pt x="12" y="144"/>
                    <a:pt x="14" y="145"/>
                    <a:pt x="16" y="144"/>
                  </a:cubicBezTo>
                  <a:cubicBezTo>
                    <a:pt x="17" y="144"/>
                    <a:pt x="18" y="144"/>
                    <a:pt x="19" y="144"/>
                  </a:cubicBezTo>
                  <a:cubicBezTo>
                    <a:pt x="20" y="145"/>
                    <a:pt x="21" y="144"/>
                    <a:pt x="21" y="144"/>
                  </a:cubicBezTo>
                  <a:cubicBezTo>
                    <a:pt x="17" y="141"/>
                    <a:pt x="15" y="135"/>
                    <a:pt x="15" y="131"/>
                  </a:cubicBezTo>
                  <a:cubicBezTo>
                    <a:pt x="15" y="129"/>
                    <a:pt x="16" y="129"/>
                    <a:pt x="16" y="127"/>
                  </a:cubicBezTo>
                  <a:cubicBezTo>
                    <a:pt x="16" y="126"/>
                    <a:pt x="16" y="125"/>
                    <a:pt x="16" y="124"/>
                  </a:cubicBezTo>
                  <a:cubicBezTo>
                    <a:pt x="16" y="123"/>
                    <a:pt x="16" y="122"/>
                    <a:pt x="15" y="121"/>
                  </a:cubicBezTo>
                  <a:cubicBezTo>
                    <a:pt x="15" y="121"/>
                    <a:pt x="14" y="121"/>
                    <a:pt x="14" y="120"/>
                  </a:cubicBezTo>
                  <a:cubicBezTo>
                    <a:pt x="14" y="119"/>
                    <a:pt x="14" y="117"/>
                    <a:pt x="13" y="116"/>
                  </a:cubicBezTo>
                  <a:cubicBezTo>
                    <a:pt x="13" y="115"/>
                    <a:pt x="12" y="115"/>
                    <a:pt x="11" y="114"/>
                  </a:cubicBezTo>
                  <a:cubicBezTo>
                    <a:pt x="9" y="113"/>
                    <a:pt x="12" y="111"/>
                    <a:pt x="8" y="111"/>
                  </a:cubicBezTo>
                  <a:cubicBezTo>
                    <a:pt x="7" y="111"/>
                    <a:pt x="7" y="111"/>
                    <a:pt x="6" y="110"/>
                  </a:cubicBezTo>
                  <a:cubicBezTo>
                    <a:pt x="4" y="109"/>
                    <a:pt x="3" y="105"/>
                    <a:pt x="2" y="104"/>
                  </a:cubicBezTo>
                  <a:cubicBezTo>
                    <a:pt x="1" y="102"/>
                    <a:pt x="1" y="99"/>
                    <a:pt x="0" y="96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1082879" y="1480242"/>
              <a:ext cx="161925" cy="216694"/>
            </a:xfrm>
            <a:custGeom>
              <a:rect b="b" l="l" r="r" t="t"/>
              <a:pathLst>
                <a:path extrusionOk="0" h="95" w="71">
                  <a:moveTo>
                    <a:pt x="0" y="82"/>
                  </a:moveTo>
                  <a:cubicBezTo>
                    <a:pt x="0" y="80"/>
                    <a:pt x="1" y="79"/>
                    <a:pt x="2" y="78"/>
                  </a:cubicBezTo>
                  <a:cubicBezTo>
                    <a:pt x="4" y="77"/>
                    <a:pt x="5" y="81"/>
                    <a:pt x="7" y="79"/>
                  </a:cubicBezTo>
                  <a:cubicBezTo>
                    <a:pt x="7" y="79"/>
                    <a:pt x="7" y="77"/>
                    <a:pt x="7" y="77"/>
                  </a:cubicBezTo>
                  <a:cubicBezTo>
                    <a:pt x="8" y="75"/>
                    <a:pt x="6" y="75"/>
                    <a:pt x="5" y="75"/>
                  </a:cubicBezTo>
                  <a:cubicBezTo>
                    <a:pt x="5" y="74"/>
                    <a:pt x="7" y="69"/>
                    <a:pt x="3" y="70"/>
                  </a:cubicBezTo>
                  <a:cubicBezTo>
                    <a:pt x="5" y="69"/>
                    <a:pt x="4" y="67"/>
                    <a:pt x="4" y="65"/>
                  </a:cubicBezTo>
                  <a:cubicBezTo>
                    <a:pt x="5" y="65"/>
                    <a:pt x="6" y="65"/>
                    <a:pt x="7" y="65"/>
                  </a:cubicBezTo>
                  <a:cubicBezTo>
                    <a:pt x="8" y="65"/>
                    <a:pt x="8" y="66"/>
                    <a:pt x="8" y="66"/>
                  </a:cubicBezTo>
                  <a:cubicBezTo>
                    <a:pt x="10" y="65"/>
                    <a:pt x="13" y="66"/>
                    <a:pt x="12" y="63"/>
                  </a:cubicBezTo>
                  <a:cubicBezTo>
                    <a:pt x="12" y="62"/>
                    <a:pt x="12" y="58"/>
                    <a:pt x="15" y="60"/>
                  </a:cubicBezTo>
                  <a:cubicBezTo>
                    <a:pt x="16" y="61"/>
                    <a:pt x="18" y="64"/>
                    <a:pt x="17" y="65"/>
                  </a:cubicBezTo>
                  <a:cubicBezTo>
                    <a:pt x="19" y="65"/>
                    <a:pt x="20" y="66"/>
                    <a:pt x="22" y="66"/>
                  </a:cubicBezTo>
                  <a:cubicBezTo>
                    <a:pt x="23" y="66"/>
                    <a:pt x="24" y="64"/>
                    <a:pt x="24" y="62"/>
                  </a:cubicBezTo>
                  <a:cubicBezTo>
                    <a:pt x="25" y="63"/>
                    <a:pt x="26" y="67"/>
                    <a:pt x="26" y="67"/>
                  </a:cubicBezTo>
                  <a:cubicBezTo>
                    <a:pt x="27" y="67"/>
                    <a:pt x="29" y="65"/>
                    <a:pt x="29" y="65"/>
                  </a:cubicBezTo>
                  <a:cubicBezTo>
                    <a:pt x="29" y="64"/>
                    <a:pt x="29" y="61"/>
                    <a:pt x="30" y="61"/>
                  </a:cubicBezTo>
                  <a:cubicBezTo>
                    <a:pt x="31" y="60"/>
                    <a:pt x="32" y="58"/>
                    <a:pt x="30" y="57"/>
                  </a:cubicBezTo>
                  <a:cubicBezTo>
                    <a:pt x="32" y="57"/>
                    <a:pt x="31" y="53"/>
                    <a:pt x="31" y="52"/>
                  </a:cubicBezTo>
                  <a:cubicBezTo>
                    <a:pt x="30" y="50"/>
                    <a:pt x="32" y="48"/>
                    <a:pt x="31" y="46"/>
                  </a:cubicBezTo>
                  <a:cubicBezTo>
                    <a:pt x="31" y="45"/>
                    <a:pt x="29" y="45"/>
                    <a:pt x="28" y="45"/>
                  </a:cubicBezTo>
                  <a:cubicBezTo>
                    <a:pt x="28" y="44"/>
                    <a:pt x="28" y="43"/>
                    <a:pt x="27" y="43"/>
                  </a:cubicBezTo>
                  <a:cubicBezTo>
                    <a:pt x="24" y="43"/>
                    <a:pt x="26" y="41"/>
                    <a:pt x="26" y="39"/>
                  </a:cubicBezTo>
                  <a:cubicBezTo>
                    <a:pt x="26" y="38"/>
                    <a:pt x="26" y="35"/>
                    <a:pt x="27" y="34"/>
                  </a:cubicBezTo>
                  <a:cubicBezTo>
                    <a:pt x="29" y="33"/>
                    <a:pt x="30" y="34"/>
                    <a:pt x="31" y="32"/>
                  </a:cubicBezTo>
                  <a:cubicBezTo>
                    <a:pt x="31" y="31"/>
                    <a:pt x="30" y="30"/>
                    <a:pt x="30" y="28"/>
                  </a:cubicBezTo>
                  <a:cubicBezTo>
                    <a:pt x="29" y="26"/>
                    <a:pt x="29" y="24"/>
                    <a:pt x="26" y="25"/>
                  </a:cubicBezTo>
                  <a:cubicBezTo>
                    <a:pt x="23" y="25"/>
                    <a:pt x="21" y="26"/>
                    <a:pt x="19" y="27"/>
                  </a:cubicBezTo>
                  <a:cubicBezTo>
                    <a:pt x="20" y="25"/>
                    <a:pt x="19" y="23"/>
                    <a:pt x="19" y="21"/>
                  </a:cubicBezTo>
                  <a:cubicBezTo>
                    <a:pt x="19" y="19"/>
                    <a:pt x="20" y="18"/>
                    <a:pt x="20" y="17"/>
                  </a:cubicBezTo>
                  <a:cubicBezTo>
                    <a:pt x="20" y="16"/>
                    <a:pt x="29" y="17"/>
                    <a:pt x="30" y="17"/>
                  </a:cubicBezTo>
                  <a:cubicBezTo>
                    <a:pt x="32" y="17"/>
                    <a:pt x="32" y="17"/>
                    <a:pt x="34" y="17"/>
                  </a:cubicBezTo>
                  <a:cubicBezTo>
                    <a:pt x="35" y="17"/>
                    <a:pt x="35" y="19"/>
                    <a:pt x="37" y="19"/>
                  </a:cubicBezTo>
                  <a:cubicBezTo>
                    <a:pt x="40" y="18"/>
                    <a:pt x="44" y="20"/>
                    <a:pt x="46" y="22"/>
                  </a:cubicBezTo>
                  <a:cubicBezTo>
                    <a:pt x="47" y="21"/>
                    <a:pt x="46" y="20"/>
                    <a:pt x="46" y="18"/>
                  </a:cubicBezTo>
                  <a:cubicBezTo>
                    <a:pt x="46" y="17"/>
                    <a:pt x="48" y="16"/>
                    <a:pt x="48" y="15"/>
                  </a:cubicBezTo>
                  <a:cubicBezTo>
                    <a:pt x="49" y="13"/>
                    <a:pt x="50" y="11"/>
                    <a:pt x="50" y="10"/>
                  </a:cubicBezTo>
                  <a:cubicBezTo>
                    <a:pt x="51" y="8"/>
                    <a:pt x="50" y="7"/>
                    <a:pt x="50" y="5"/>
                  </a:cubicBezTo>
                  <a:cubicBezTo>
                    <a:pt x="51" y="4"/>
                    <a:pt x="51" y="3"/>
                    <a:pt x="52" y="2"/>
                  </a:cubicBezTo>
                  <a:cubicBezTo>
                    <a:pt x="53" y="2"/>
                    <a:pt x="55" y="2"/>
                    <a:pt x="56" y="2"/>
                  </a:cubicBezTo>
                  <a:cubicBezTo>
                    <a:pt x="58" y="1"/>
                    <a:pt x="59" y="0"/>
                    <a:pt x="61" y="1"/>
                  </a:cubicBezTo>
                  <a:cubicBezTo>
                    <a:pt x="62" y="2"/>
                    <a:pt x="64" y="2"/>
                    <a:pt x="65" y="2"/>
                  </a:cubicBezTo>
                  <a:cubicBezTo>
                    <a:pt x="68" y="2"/>
                    <a:pt x="71" y="1"/>
                    <a:pt x="71" y="4"/>
                  </a:cubicBezTo>
                  <a:cubicBezTo>
                    <a:pt x="70" y="7"/>
                    <a:pt x="68" y="11"/>
                    <a:pt x="67" y="13"/>
                  </a:cubicBezTo>
                  <a:cubicBezTo>
                    <a:pt x="65" y="16"/>
                    <a:pt x="65" y="18"/>
                    <a:pt x="65" y="21"/>
                  </a:cubicBezTo>
                  <a:cubicBezTo>
                    <a:pt x="65" y="23"/>
                    <a:pt x="65" y="25"/>
                    <a:pt x="65" y="26"/>
                  </a:cubicBezTo>
                  <a:cubicBezTo>
                    <a:pt x="64" y="28"/>
                    <a:pt x="63" y="29"/>
                    <a:pt x="63" y="31"/>
                  </a:cubicBezTo>
                  <a:cubicBezTo>
                    <a:pt x="63" y="33"/>
                    <a:pt x="63" y="34"/>
                    <a:pt x="63" y="35"/>
                  </a:cubicBezTo>
                  <a:cubicBezTo>
                    <a:pt x="63" y="37"/>
                    <a:pt x="63" y="39"/>
                    <a:pt x="62" y="40"/>
                  </a:cubicBezTo>
                  <a:cubicBezTo>
                    <a:pt x="62" y="43"/>
                    <a:pt x="63" y="45"/>
                    <a:pt x="60" y="48"/>
                  </a:cubicBezTo>
                  <a:cubicBezTo>
                    <a:pt x="58" y="51"/>
                    <a:pt x="55" y="52"/>
                    <a:pt x="54" y="55"/>
                  </a:cubicBezTo>
                  <a:cubicBezTo>
                    <a:pt x="53" y="56"/>
                    <a:pt x="52" y="58"/>
                    <a:pt x="51" y="60"/>
                  </a:cubicBezTo>
                  <a:cubicBezTo>
                    <a:pt x="50" y="63"/>
                    <a:pt x="47" y="63"/>
                    <a:pt x="48" y="65"/>
                  </a:cubicBezTo>
                  <a:cubicBezTo>
                    <a:pt x="48" y="68"/>
                    <a:pt x="48" y="71"/>
                    <a:pt x="48" y="74"/>
                  </a:cubicBezTo>
                  <a:cubicBezTo>
                    <a:pt x="48" y="77"/>
                    <a:pt x="46" y="82"/>
                    <a:pt x="43" y="83"/>
                  </a:cubicBezTo>
                  <a:cubicBezTo>
                    <a:pt x="42" y="83"/>
                    <a:pt x="41" y="84"/>
                    <a:pt x="41" y="85"/>
                  </a:cubicBezTo>
                  <a:cubicBezTo>
                    <a:pt x="40" y="86"/>
                    <a:pt x="38" y="87"/>
                    <a:pt x="38" y="87"/>
                  </a:cubicBezTo>
                  <a:cubicBezTo>
                    <a:pt x="37" y="89"/>
                    <a:pt x="36" y="90"/>
                    <a:pt x="35" y="92"/>
                  </a:cubicBezTo>
                  <a:cubicBezTo>
                    <a:pt x="33" y="93"/>
                    <a:pt x="32" y="91"/>
                    <a:pt x="31" y="92"/>
                  </a:cubicBezTo>
                  <a:cubicBezTo>
                    <a:pt x="31" y="91"/>
                    <a:pt x="30" y="89"/>
                    <a:pt x="30" y="88"/>
                  </a:cubicBezTo>
                  <a:cubicBezTo>
                    <a:pt x="31" y="88"/>
                    <a:pt x="31" y="87"/>
                    <a:pt x="30" y="86"/>
                  </a:cubicBezTo>
                  <a:cubicBezTo>
                    <a:pt x="28" y="86"/>
                    <a:pt x="26" y="89"/>
                    <a:pt x="25" y="87"/>
                  </a:cubicBezTo>
                  <a:cubicBezTo>
                    <a:pt x="24" y="88"/>
                    <a:pt x="24" y="89"/>
                    <a:pt x="24" y="90"/>
                  </a:cubicBezTo>
                  <a:cubicBezTo>
                    <a:pt x="23" y="91"/>
                    <a:pt x="22" y="92"/>
                    <a:pt x="21" y="92"/>
                  </a:cubicBezTo>
                  <a:cubicBezTo>
                    <a:pt x="21" y="91"/>
                    <a:pt x="19" y="91"/>
                    <a:pt x="19" y="89"/>
                  </a:cubicBezTo>
                  <a:cubicBezTo>
                    <a:pt x="17" y="91"/>
                    <a:pt x="16" y="85"/>
                    <a:pt x="14" y="88"/>
                  </a:cubicBezTo>
                  <a:cubicBezTo>
                    <a:pt x="14" y="89"/>
                    <a:pt x="13" y="89"/>
                    <a:pt x="12" y="90"/>
                  </a:cubicBezTo>
                  <a:cubicBezTo>
                    <a:pt x="11" y="90"/>
                    <a:pt x="10" y="92"/>
                    <a:pt x="9" y="93"/>
                  </a:cubicBezTo>
                  <a:cubicBezTo>
                    <a:pt x="7" y="95"/>
                    <a:pt x="6" y="91"/>
                    <a:pt x="6" y="90"/>
                  </a:cubicBezTo>
                  <a:cubicBezTo>
                    <a:pt x="5" y="87"/>
                    <a:pt x="2" y="84"/>
                    <a:pt x="0" y="82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6" name="Google Shape;286;p2"/>
            <p:cNvGrpSpPr/>
            <p:nvPr/>
          </p:nvGrpSpPr>
          <p:grpSpPr>
            <a:xfrm>
              <a:off x="470884" y="857546"/>
              <a:ext cx="100013" cy="38100"/>
              <a:chOff x="3533775" y="1881188"/>
              <a:chExt cx="133350" cy="50800"/>
            </a:xfrm>
          </p:grpSpPr>
          <p:sp>
            <p:nvSpPr>
              <p:cNvPr id="287" name="Google Shape;287;p2"/>
              <p:cNvSpPr/>
              <p:nvPr/>
            </p:nvSpPr>
            <p:spPr>
              <a:xfrm>
                <a:off x="3533775" y="1927225"/>
                <a:ext cx="6350" cy="4763"/>
              </a:xfrm>
              <a:custGeom>
                <a:rect b="b" l="l" r="r" t="t"/>
                <a:pathLst>
                  <a:path extrusionOk="0" h="2" w="2">
                    <a:moveTo>
                      <a:pt x="1" y="2"/>
                    </a:moveTo>
                    <a:cubicBezTo>
                      <a:pt x="0" y="1"/>
                      <a:pt x="1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3536950" y="1893888"/>
                <a:ext cx="12700" cy="11113"/>
              </a:xfrm>
              <a:custGeom>
                <a:rect b="b" l="l" r="r" t="t"/>
                <a:pathLst>
                  <a:path extrusionOk="0" h="4" w="4">
                    <a:moveTo>
                      <a:pt x="3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0" y="1"/>
                      <a:pt x="2" y="1"/>
                    </a:cubicBezTo>
                    <a:cubicBezTo>
                      <a:pt x="4" y="0"/>
                      <a:pt x="4" y="3"/>
                      <a:pt x="3" y="4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3557587" y="1914525"/>
                <a:ext cx="6350" cy="6350"/>
              </a:xfrm>
              <a:custGeom>
                <a:rect b="b" l="l" r="r" t="t"/>
                <a:pathLst>
                  <a:path extrusionOk="0" h="2" w="2">
                    <a:moveTo>
                      <a:pt x="0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1"/>
                      <a:pt x="1" y="2"/>
                      <a:pt x="0" y="2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3570287" y="1901825"/>
                <a:ext cx="22225" cy="22225"/>
              </a:xfrm>
              <a:custGeom>
                <a:rect b="b" l="l" r="r" t="t"/>
                <a:pathLst>
                  <a:path extrusionOk="0" h="7" w="7">
                    <a:moveTo>
                      <a:pt x="2" y="7"/>
                    </a:moveTo>
                    <a:cubicBezTo>
                      <a:pt x="1" y="5"/>
                      <a:pt x="0" y="4"/>
                      <a:pt x="0" y="3"/>
                    </a:cubicBezTo>
                    <a:cubicBezTo>
                      <a:pt x="2" y="2"/>
                      <a:pt x="4" y="1"/>
                      <a:pt x="7" y="0"/>
                    </a:cubicBezTo>
                    <a:cubicBezTo>
                      <a:pt x="6" y="2"/>
                      <a:pt x="4" y="6"/>
                      <a:pt x="2" y="7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3597275" y="1914525"/>
                <a:ext cx="19050" cy="14288"/>
              </a:xfrm>
              <a:custGeom>
                <a:rect b="b" l="l" r="r" t="t"/>
                <a:pathLst>
                  <a:path extrusionOk="0" h="5" w="6">
                    <a:moveTo>
                      <a:pt x="2" y="5"/>
                    </a:moveTo>
                    <a:cubicBezTo>
                      <a:pt x="0" y="5"/>
                      <a:pt x="0" y="1"/>
                      <a:pt x="2" y="1"/>
                    </a:cubicBezTo>
                    <a:cubicBezTo>
                      <a:pt x="6" y="0"/>
                      <a:pt x="5" y="4"/>
                      <a:pt x="2" y="5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3636962" y="1895475"/>
                <a:ext cx="19050" cy="25400"/>
              </a:xfrm>
              <a:custGeom>
                <a:rect b="b" l="l" r="r" t="t"/>
                <a:pathLst>
                  <a:path extrusionOk="0" h="8" w="6">
                    <a:moveTo>
                      <a:pt x="1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3" y="3"/>
                      <a:pt x="5" y="1"/>
                    </a:cubicBezTo>
                    <a:cubicBezTo>
                      <a:pt x="6" y="0"/>
                      <a:pt x="6" y="4"/>
                      <a:pt x="6" y="5"/>
                    </a:cubicBezTo>
                    <a:cubicBezTo>
                      <a:pt x="5" y="7"/>
                      <a:pt x="3" y="7"/>
                      <a:pt x="1" y="8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3656012" y="1881188"/>
                <a:ext cx="11113" cy="14288"/>
              </a:xfrm>
              <a:custGeom>
                <a:rect b="b" l="l" r="r" t="t"/>
                <a:pathLst>
                  <a:path extrusionOk="0" h="5" w="4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3" y="0"/>
                      <a:pt x="4" y="1"/>
                    </a:cubicBezTo>
                    <a:cubicBezTo>
                      <a:pt x="4" y="3"/>
                      <a:pt x="1" y="4"/>
                      <a:pt x="1" y="5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" name="Google Shape;294;p2"/>
            <p:cNvSpPr/>
            <p:nvPr/>
          </p:nvSpPr>
          <p:spPr>
            <a:xfrm>
              <a:off x="1150744" y="1302839"/>
              <a:ext cx="282179" cy="214313"/>
            </a:xfrm>
            <a:custGeom>
              <a:rect b="b" l="l" r="r" t="t"/>
              <a:pathLst>
                <a:path extrusionOk="0" h="94" w="124">
                  <a:moveTo>
                    <a:pt x="0" y="53"/>
                  </a:moveTo>
                  <a:cubicBezTo>
                    <a:pt x="1" y="52"/>
                    <a:pt x="2" y="51"/>
                    <a:pt x="3" y="51"/>
                  </a:cubicBezTo>
                  <a:cubicBezTo>
                    <a:pt x="4" y="50"/>
                    <a:pt x="4" y="48"/>
                    <a:pt x="5" y="47"/>
                  </a:cubicBezTo>
                  <a:cubicBezTo>
                    <a:pt x="7" y="45"/>
                    <a:pt x="8" y="41"/>
                    <a:pt x="9" y="39"/>
                  </a:cubicBezTo>
                  <a:cubicBezTo>
                    <a:pt x="12" y="36"/>
                    <a:pt x="12" y="38"/>
                    <a:pt x="15" y="37"/>
                  </a:cubicBezTo>
                  <a:cubicBezTo>
                    <a:pt x="16" y="37"/>
                    <a:pt x="17" y="36"/>
                    <a:pt x="18" y="36"/>
                  </a:cubicBezTo>
                  <a:cubicBezTo>
                    <a:pt x="20" y="35"/>
                    <a:pt x="19" y="34"/>
                    <a:pt x="21" y="33"/>
                  </a:cubicBezTo>
                  <a:cubicBezTo>
                    <a:pt x="21" y="35"/>
                    <a:pt x="22" y="36"/>
                    <a:pt x="23" y="37"/>
                  </a:cubicBezTo>
                  <a:cubicBezTo>
                    <a:pt x="24" y="36"/>
                    <a:pt x="26" y="35"/>
                    <a:pt x="27" y="34"/>
                  </a:cubicBezTo>
                  <a:cubicBezTo>
                    <a:pt x="29" y="33"/>
                    <a:pt x="33" y="32"/>
                    <a:pt x="35" y="32"/>
                  </a:cubicBezTo>
                  <a:cubicBezTo>
                    <a:pt x="38" y="32"/>
                    <a:pt x="40" y="33"/>
                    <a:pt x="41" y="30"/>
                  </a:cubicBezTo>
                  <a:cubicBezTo>
                    <a:pt x="42" y="29"/>
                    <a:pt x="45" y="26"/>
                    <a:pt x="45" y="25"/>
                  </a:cubicBezTo>
                  <a:cubicBezTo>
                    <a:pt x="45" y="24"/>
                    <a:pt x="43" y="24"/>
                    <a:pt x="43" y="23"/>
                  </a:cubicBezTo>
                  <a:cubicBezTo>
                    <a:pt x="43" y="21"/>
                    <a:pt x="48" y="21"/>
                    <a:pt x="49" y="21"/>
                  </a:cubicBezTo>
                  <a:cubicBezTo>
                    <a:pt x="54" y="21"/>
                    <a:pt x="59" y="20"/>
                    <a:pt x="62" y="16"/>
                  </a:cubicBezTo>
                  <a:cubicBezTo>
                    <a:pt x="63" y="14"/>
                    <a:pt x="64" y="12"/>
                    <a:pt x="66" y="11"/>
                  </a:cubicBezTo>
                  <a:cubicBezTo>
                    <a:pt x="67" y="10"/>
                    <a:pt x="70" y="7"/>
                    <a:pt x="69" y="6"/>
                  </a:cubicBezTo>
                  <a:cubicBezTo>
                    <a:pt x="68" y="5"/>
                    <a:pt x="70" y="3"/>
                    <a:pt x="71" y="3"/>
                  </a:cubicBezTo>
                  <a:cubicBezTo>
                    <a:pt x="73" y="2"/>
                    <a:pt x="75" y="0"/>
                    <a:pt x="77" y="0"/>
                  </a:cubicBezTo>
                  <a:cubicBezTo>
                    <a:pt x="80" y="0"/>
                    <a:pt x="81" y="2"/>
                    <a:pt x="82" y="3"/>
                  </a:cubicBezTo>
                  <a:cubicBezTo>
                    <a:pt x="84" y="5"/>
                    <a:pt x="86" y="7"/>
                    <a:pt x="87" y="10"/>
                  </a:cubicBezTo>
                  <a:cubicBezTo>
                    <a:pt x="88" y="12"/>
                    <a:pt x="88" y="14"/>
                    <a:pt x="88" y="17"/>
                  </a:cubicBezTo>
                  <a:cubicBezTo>
                    <a:pt x="88" y="19"/>
                    <a:pt x="86" y="20"/>
                    <a:pt x="86" y="22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22"/>
                    <a:pt x="87" y="23"/>
                    <a:pt x="86" y="24"/>
                  </a:cubicBezTo>
                  <a:cubicBezTo>
                    <a:pt x="88" y="24"/>
                    <a:pt x="91" y="24"/>
                    <a:pt x="92" y="25"/>
                  </a:cubicBezTo>
                  <a:cubicBezTo>
                    <a:pt x="94" y="26"/>
                    <a:pt x="91" y="29"/>
                    <a:pt x="95" y="29"/>
                  </a:cubicBezTo>
                  <a:cubicBezTo>
                    <a:pt x="96" y="30"/>
                    <a:pt x="98" y="30"/>
                    <a:pt x="99" y="30"/>
                  </a:cubicBezTo>
                  <a:cubicBezTo>
                    <a:pt x="100" y="31"/>
                    <a:pt x="101" y="32"/>
                    <a:pt x="102" y="33"/>
                  </a:cubicBezTo>
                  <a:cubicBezTo>
                    <a:pt x="104" y="35"/>
                    <a:pt x="103" y="36"/>
                    <a:pt x="103" y="37"/>
                  </a:cubicBezTo>
                  <a:cubicBezTo>
                    <a:pt x="103" y="38"/>
                    <a:pt x="104" y="39"/>
                    <a:pt x="105" y="40"/>
                  </a:cubicBezTo>
                  <a:cubicBezTo>
                    <a:pt x="107" y="40"/>
                    <a:pt x="108" y="41"/>
                    <a:pt x="109" y="42"/>
                  </a:cubicBezTo>
                  <a:cubicBezTo>
                    <a:pt x="111" y="43"/>
                    <a:pt x="110" y="43"/>
                    <a:pt x="111" y="45"/>
                  </a:cubicBezTo>
                  <a:cubicBezTo>
                    <a:pt x="112" y="46"/>
                    <a:pt x="114" y="46"/>
                    <a:pt x="114" y="47"/>
                  </a:cubicBezTo>
                  <a:cubicBezTo>
                    <a:pt x="113" y="49"/>
                    <a:pt x="113" y="50"/>
                    <a:pt x="115" y="51"/>
                  </a:cubicBezTo>
                  <a:cubicBezTo>
                    <a:pt x="116" y="51"/>
                    <a:pt x="114" y="52"/>
                    <a:pt x="116" y="53"/>
                  </a:cubicBezTo>
                  <a:cubicBezTo>
                    <a:pt x="117" y="54"/>
                    <a:pt x="118" y="54"/>
                    <a:pt x="120" y="55"/>
                  </a:cubicBezTo>
                  <a:cubicBezTo>
                    <a:pt x="121" y="56"/>
                    <a:pt x="122" y="57"/>
                    <a:pt x="122" y="59"/>
                  </a:cubicBezTo>
                  <a:cubicBezTo>
                    <a:pt x="122" y="61"/>
                    <a:pt x="123" y="62"/>
                    <a:pt x="124" y="64"/>
                  </a:cubicBezTo>
                  <a:cubicBezTo>
                    <a:pt x="122" y="62"/>
                    <a:pt x="120" y="62"/>
                    <a:pt x="119" y="63"/>
                  </a:cubicBezTo>
                  <a:cubicBezTo>
                    <a:pt x="118" y="64"/>
                    <a:pt x="117" y="64"/>
                    <a:pt x="11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5" y="64"/>
                    <a:pt x="114" y="63"/>
                    <a:pt x="114" y="63"/>
                  </a:cubicBezTo>
                  <a:cubicBezTo>
                    <a:pt x="112" y="63"/>
                    <a:pt x="111" y="62"/>
                    <a:pt x="110" y="62"/>
                  </a:cubicBezTo>
                  <a:cubicBezTo>
                    <a:pt x="108" y="63"/>
                    <a:pt x="107" y="61"/>
                    <a:pt x="106" y="61"/>
                  </a:cubicBezTo>
                  <a:cubicBezTo>
                    <a:pt x="105" y="61"/>
                    <a:pt x="104" y="61"/>
                    <a:pt x="104" y="62"/>
                  </a:cubicBezTo>
                  <a:cubicBezTo>
                    <a:pt x="104" y="64"/>
                    <a:pt x="102" y="64"/>
                    <a:pt x="101" y="65"/>
                  </a:cubicBezTo>
                  <a:cubicBezTo>
                    <a:pt x="100" y="65"/>
                    <a:pt x="98" y="66"/>
                    <a:pt x="97" y="65"/>
                  </a:cubicBezTo>
                  <a:cubicBezTo>
                    <a:pt x="97" y="64"/>
                    <a:pt x="95" y="62"/>
                    <a:pt x="95" y="64"/>
                  </a:cubicBezTo>
                  <a:cubicBezTo>
                    <a:pt x="94" y="65"/>
                    <a:pt x="91" y="66"/>
                    <a:pt x="90" y="67"/>
                  </a:cubicBezTo>
                  <a:cubicBezTo>
                    <a:pt x="87" y="67"/>
                    <a:pt x="85" y="69"/>
                    <a:pt x="84" y="68"/>
                  </a:cubicBezTo>
                  <a:cubicBezTo>
                    <a:pt x="83" y="67"/>
                    <a:pt x="82" y="65"/>
                    <a:pt x="80" y="67"/>
                  </a:cubicBezTo>
                  <a:cubicBezTo>
                    <a:pt x="79" y="68"/>
                    <a:pt x="79" y="69"/>
                    <a:pt x="79" y="70"/>
                  </a:cubicBezTo>
                  <a:cubicBezTo>
                    <a:pt x="78" y="71"/>
                    <a:pt x="78" y="73"/>
                    <a:pt x="77" y="73"/>
                  </a:cubicBezTo>
                  <a:cubicBezTo>
                    <a:pt x="75" y="74"/>
                    <a:pt x="71" y="72"/>
                    <a:pt x="69" y="72"/>
                  </a:cubicBezTo>
                  <a:cubicBezTo>
                    <a:pt x="68" y="72"/>
                    <a:pt x="68" y="73"/>
                    <a:pt x="67" y="72"/>
                  </a:cubicBezTo>
                  <a:cubicBezTo>
                    <a:pt x="65" y="72"/>
                    <a:pt x="65" y="72"/>
                    <a:pt x="64" y="71"/>
                  </a:cubicBezTo>
                  <a:cubicBezTo>
                    <a:pt x="63" y="70"/>
                    <a:pt x="61" y="71"/>
                    <a:pt x="59" y="71"/>
                  </a:cubicBezTo>
                  <a:cubicBezTo>
                    <a:pt x="58" y="70"/>
                    <a:pt x="57" y="68"/>
                    <a:pt x="57" y="67"/>
                  </a:cubicBezTo>
                  <a:cubicBezTo>
                    <a:pt x="55" y="65"/>
                    <a:pt x="52" y="64"/>
                    <a:pt x="51" y="63"/>
                  </a:cubicBezTo>
                  <a:cubicBezTo>
                    <a:pt x="48" y="62"/>
                    <a:pt x="45" y="65"/>
                    <a:pt x="44" y="67"/>
                  </a:cubicBezTo>
                  <a:cubicBezTo>
                    <a:pt x="43" y="68"/>
                    <a:pt x="42" y="69"/>
                    <a:pt x="42" y="70"/>
                  </a:cubicBezTo>
                  <a:cubicBezTo>
                    <a:pt x="42" y="71"/>
                    <a:pt x="40" y="71"/>
                    <a:pt x="40" y="72"/>
                  </a:cubicBezTo>
                  <a:cubicBezTo>
                    <a:pt x="39" y="72"/>
                    <a:pt x="41" y="74"/>
                    <a:pt x="41" y="75"/>
                  </a:cubicBezTo>
                  <a:cubicBezTo>
                    <a:pt x="41" y="77"/>
                    <a:pt x="40" y="77"/>
                    <a:pt x="40" y="81"/>
                  </a:cubicBezTo>
                  <a:cubicBezTo>
                    <a:pt x="39" y="79"/>
                    <a:pt x="36" y="80"/>
                    <a:pt x="34" y="80"/>
                  </a:cubicBezTo>
                  <a:cubicBezTo>
                    <a:pt x="33" y="80"/>
                    <a:pt x="31" y="79"/>
                    <a:pt x="31" y="79"/>
                  </a:cubicBezTo>
                  <a:cubicBezTo>
                    <a:pt x="29" y="78"/>
                    <a:pt x="27" y="79"/>
                    <a:pt x="26" y="80"/>
                  </a:cubicBezTo>
                  <a:cubicBezTo>
                    <a:pt x="23" y="80"/>
                    <a:pt x="21" y="79"/>
                    <a:pt x="21" y="83"/>
                  </a:cubicBezTo>
                  <a:cubicBezTo>
                    <a:pt x="20" y="84"/>
                    <a:pt x="21" y="86"/>
                    <a:pt x="20" y="88"/>
                  </a:cubicBezTo>
                  <a:cubicBezTo>
                    <a:pt x="20" y="90"/>
                    <a:pt x="18" y="92"/>
                    <a:pt x="18" y="94"/>
                  </a:cubicBezTo>
                  <a:cubicBezTo>
                    <a:pt x="17" y="92"/>
                    <a:pt x="17" y="90"/>
                    <a:pt x="16" y="87"/>
                  </a:cubicBezTo>
                  <a:cubicBezTo>
                    <a:pt x="16" y="85"/>
                    <a:pt x="14" y="85"/>
                    <a:pt x="12" y="83"/>
                  </a:cubicBezTo>
                  <a:cubicBezTo>
                    <a:pt x="12" y="82"/>
                    <a:pt x="5" y="75"/>
                    <a:pt x="8" y="75"/>
                  </a:cubicBezTo>
                  <a:cubicBezTo>
                    <a:pt x="6" y="73"/>
                    <a:pt x="7" y="71"/>
                    <a:pt x="5" y="70"/>
                  </a:cubicBezTo>
                  <a:cubicBezTo>
                    <a:pt x="3" y="68"/>
                    <a:pt x="3" y="66"/>
                    <a:pt x="3" y="63"/>
                  </a:cubicBezTo>
                  <a:cubicBezTo>
                    <a:pt x="3" y="62"/>
                    <a:pt x="2" y="62"/>
                    <a:pt x="2" y="61"/>
                  </a:cubicBezTo>
                  <a:cubicBezTo>
                    <a:pt x="2" y="60"/>
                    <a:pt x="3" y="59"/>
                    <a:pt x="3" y="58"/>
                  </a:cubicBezTo>
                  <a:cubicBezTo>
                    <a:pt x="3" y="57"/>
                    <a:pt x="3" y="56"/>
                    <a:pt x="2" y="55"/>
                  </a:cubicBezTo>
                  <a:cubicBezTo>
                    <a:pt x="2" y="54"/>
                    <a:pt x="1" y="54"/>
                    <a:pt x="0" y="53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1467451" y="1626689"/>
              <a:ext cx="40481" cy="53579"/>
            </a:xfrm>
            <a:custGeom>
              <a:rect b="b" l="l" r="r" t="t"/>
              <a:pathLst>
                <a:path extrusionOk="0" h="24" w="18">
                  <a:moveTo>
                    <a:pt x="0" y="5"/>
                  </a:moveTo>
                  <a:cubicBezTo>
                    <a:pt x="1" y="2"/>
                    <a:pt x="3" y="6"/>
                    <a:pt x="3" y="6"/>
                  </a:cubicBezTo>
                  <a:cubicBezTo>
                    <a:pt x="8" y="6"/>
                    <a:pt x="8" y="5"/>
                    <a:pt x="9" y="1"/>
                  </a:cubicBezTo>
                  <a:cubicBezTo>
                    <a:pt x="11" y="3"/>
                    <a:pt x="10" y="0"/>
                    <a:pt x="16" y="2"/>
                  </a:cubicBezTo>
                  <a:cubicBezTo>
                    <a:pt x="15" y="2"/>
                    <a:pt x="12" y="4"/>
                    <a:pt x="14" y="4"/>
                  </a:cubicBezTo>
                  <a:cubicBezTo>
                    <a:pt x="13" y="8"/>
                    <a:pt x="16" y="8"/>
                    <a:pt x="17" y="8"/>
                  </a:cubicBezTo>
                  <a:cubicBezTo>
                    <a:pt x="16" y="9"/>
                    <a:pt x="18" y="10"/>
                    <a:pt x="16" y="12"/>
                  </a:cubicBezTo>
                  <a:cubicBezTo>
                    <a:pt x="15" y="12"/>
                    <a:pt x="15" y="12"/>
                    <a:pt x="15" y="14"/>
                  </a:cubicBezTo>
                  <a:cubicBezTo>
                    <a:pt x="15" y="14"/>
                    <a:pt x="13" y="14"/>
                    <a:pt x="13" y="14"/>
                  </a:cubicBezTo>
                  <a:cubicBezTo>
                    <a:pt x="13" y="15"/>
                    <a:pt x="14" y="16"/>
                    <a:pt x="14" y="17"/>
                  </a:cubicBezTo>
                  <a:cubicBezTo>
                    <a:pt x="14" y="17"/>
                    <a:pt x="13" y="18"/>
                    <a:pt x="12" y="19"/>
                  </a:cubicBezTo>
                  <a:cubicBezTo>
                    <a:pt x="10" y="20"/>
                    <a:pt x="10" y="22"/>
                    <a:pt x="8" y="23"/>
                  </a:cubicBezTo>
                  <a:cubicBezTo>
                    <a:pt x="7" y="23"/>
                    <a:pt x="6" y="24"/>
                    <a:pt x="6" y="24"/>
                  </a:cubicBezTo>
                  <a:cubicBezTo>
                    <a:pt x="5" y="23"/>
                    <a:pt x="3" y="18"/>
                    <a:pt x="3" y="17"/>
                  </a:cubicBezTo>
                  <a:cubicBezTo>
                    <a:pt x="2" y="15"/>
                    <a:pt x="3" y="13"/>
                    <a:pt x="2" y="11"/>
                  </a:cubicBezTo>
                  <a:cubicBezTo>
                    <a:pt x="2" y="11"/>
                    <a:pt x="2" y="9"/>
                    <a:pt x="2" y="8"/>
                  </a:cubicBezTo>
                  <a:cubicBezTo>
                    <a:pt x="1" y="7"/>
                    <a:pt x="0" y="7"/>
                    <a:pt x="0" y="5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723310" y="1198064"/>
              <a:ext cx="172641" cy="144066"/>
            </a:xfrm>
            <a:custGeom>
              <a:rect b="b" l="l" r="r" t="t"/>
              <a:pathLst>
                <a:path extrusionOk="0" h="63" w="76">
                  <a:moveTo>
                    <a:pt x="0" y="52"/>
                  </a:moveTo>
                  <a:cubicBezTo>
                    <a:pt x="1" y="50"/>
                    <a:pt x="2" y="48"/>
                    <a:pt x="1" y="46"/>
                  </a:cubicBezTo>
                  <a:cubicBezTo>
                    <a:pt x="1" y="44"/>
                    <a:pt x="2" y="46"/>
                    <a:pt x="3" y="44"/>
                  </a:cubicBezTo>
                  <a:cubicBezTo>
                    <a:pt x="3" y="43"/>
                    <a:pt x="4" y="40"/>
                    <a:pt x="3" y="39"/>
                  </a:cubicBezTo>
                  <a:cubicBezTo>
                    <a:pt x="2" y="39"/>
                    <a:pt x="4" y="38"/>
                    <a:pt x="2" y="37"/>
                  </a:cubicBezTo>
                  <a:cubicBezTo>
                    <a:pt x="3" y="37"/>
                    <a:pt x="3" y="36"/>
                    <a:pt x="4" y="36"/>
                  </a:cubicBezTo>
                  <a:cubicBezTo>
                    <a:pt x="5" y="35"/>
                    <a:pt x="7" y="36"/>
                    <a:pt x="9" y="35"/>
                  </a:cubicBezTo>
                  <a:cubicBezTo>
                    <a:pt x="10" y="34"/>
                    <a:pt x="12" y="30"/>
                    <a:pt x="11" y="28"/>
                  </a:cubicBezTo>
                  <a:cubicBezTo>
                    <a:pt x="10" y="28"/>
                    <a:pt x="11" y="27"/>
                    <a:pt x="12" y="27"/>
                  </a:cubicBezTo>
                  <a:cubicBezTo>
                    <a:pt x="13" y="27"/>
                    <a:pt x="13" y="26"/>
                    <a:pt x="13" y="25"/>
                  </a:cubicBezTo>
                  <a:cubicBezTo>
                    <a:pt x="13" y="24"/>
                    <a:pt x="11" y="23"/>
                    <a:pt x="13" y="23"/>
                  </a:cubicBezTo>
                  <a:cubicBezTo>
                    <a:pt x="14" y="22"/>
                    <a:pt x="15" y="20"/>
                    <a:pt x="15" y="19"/>
                  </a:cubicBezTo>
                  <a:cubicBezTo>
                    <a:pt x="15" y="21"/>
                    <a:pt x="19" y="23"/>
                    <a:pt x="20" y="23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2" y="20"/>
                    <a:pt x="23" y="18"/>
                    <a:pt x="22" y="17"/>
                  </a:cubicBezTo>
                  <a:cubicBezTo>
                    <a:pt x="23" y="17"/>
                    <a:pt x="24" y="17"/>
                    <a:pt x="25" y="18"/>
                  </a:cubicBezTo>
                  <a:cubicBezTo>
                    <a:pt x="26" y="16"/>
                    <a:pt x="26" y="11"/>
                    <a:pt x="30" y="11"/>
                  </a:cubicBezTo>
                  <a:cubicBezTo>
                    <a:pt x="31" y="11"/>
                    <a:pt x="34" y="13"/>
                    <a:pt x="34" y="10"/>
                  </a:cubicBezTo>
                  <a:cubicBezTo>
                    <a:pt x="34" y="9"/>
                    <a:pt x="36" y="9"/>
                    <a:pt x="37" y="8"/>
                  </a:cubicBezTo>
                  <a:cubicBezTo>
                    <a:pt x="39" y="8"/>
                    <a:pt x="40" y="7"/>
                    <a:pt x="41" y="6"/>
                  </a:cubicBezTo>
                  <a:cubicBezTo>
                    <a:pt x="43" y="5"/>
                    <a:pt x="46" y="0"/>
                    <a:pt x="49" y="3"/>
                  </a:cubicBezTo>
                  <a:cubicBezTo>
                    <a:pt x="49" y="3"/>
                    <a:pt x="51" y="2"/>
                    <a:pt x="51" y="2"/>
                  </a:cubicBezTo>
                  <a:cubicBezTo>
                    <a:pt x="52" y="3"/>
                    <a:pt x="53" y="3"/>
                    <a:pt x="54" y="4"/>
                  </a:cubicBezTo>
                  <a:cubicBezTo>
                    <a:pt x="56" y="4"/>
                    <a:pt x="53" y="8"/>
                    <a:pt x="56" y="10"/>
                  </a:cubicBezTo>
                  <a:cubicBezTo>
                    <a:pt x="57" y="10"/>
                    <a:pt x="56" y="13"/>
                    <a:pt x="57" y="14"/>
                  </a:cubicBezTo>
                  <a:cubicBezTo>
                    <a:pt x="58" y="15"/>
                    <a:pt x="59" y="16"/>
                    <a:pt x="59" y="17"/>
                  </a:cubicBezTo>
                  <a:cubicBezTo>
                    <a:pt x="60" y="17"/>
                    <a:pt x="63" y="19"/>
                    <a:pt x="65" y="21"/>
                  </a:cubicBezTo>
                  <a:cubicBezTo>
                    <a:pt x="64" y="21"/>
                    <a:pt x="63" y="21"/>
                    <a:pt x="62" y="21"/>
                  </a:cubicBezTo>
                  <a:cubicBezTo>
                    <a:pt x="61" y="24"/>
                    <a:pt x="65" y="27"/>
                    <a:pt x="68" y="28"/>
                  </a:cubicBezTo>
                  <a:cubicBezTo>
                    <a:pt x="70" y="29"/>
                    <a:pt x="71" y="27"/>
                    <a:pt x="72" y="27"/>
                  </a:cubicBezTo>
                  <a:cubicBezTo>
                    <a:pt x="73" y="28"/>
                    <a:pt x="74" y="30"/>
                    <a:pt x="74" y="30"/>
                  </a:cubicBezTo>
                  <a:cubicBezTo>
                    <a:pt x="71" y="32"/>
                    <a:pt x="73" y="33"/>
                    <a:pt x="75" y="35"/>
                  </a:cubicBezTo>
                  <a:cubicBezTo>
                    <a:pt x="76" y="38"/>
                    <a:pt x="73" y="41"/>
                    <a:pt x="71" y="41"/>
                  </a:cubicBezTo>
                  <a:cubicBezTo>
                    <a:pt x="70" y="41"/>
                    <a:pt x="68" y="42"/>
                    <a:pt x="67" y="42"/>
                  </a:cubicBezTo>
                  <a:cubicBezTo>
                    <a:pt x="66" y="41"/>
                    <a:pt x="66" y="41"/>
                    <a:pt x="65" y="42"/>
                  </a:cubicBezTo>
                  <a:cubicBezTo>
                    <a:pt x="63" y="44"/>
                    <a:pt x="62" y="46"/>
                    <a:pt x="60" y="46"/>
                  </a:cubicBezTo>
                  <a:cubicBezTo>
                    <a:pt x="56" y="47"/>
                    <a:pt x="56" y="45"/>
                    <a:pt x="54" y="45"/>
                  </a:cubicBezTo>
                  <a:cubicBezTo>
                    <a:pt x="53" y="45"/>
                    <a:pt x="52" y="45"/>
                    <a:pt x="51" y="45"/>
                  </a:cubicBezTo>
                  <a:cubicBezTo>
                    <a:pt x="50" y="45"/>
                    <a:pt x="47" y="47"/>
                    <a:pt x="47" y="47"/>
                  </a:cubicBezTo>
                  <a:cubicBezTo>
                    <a:pt x="45" y="46"/>
                    <a:pt x="49" y="46"/>
                    <a:pt x="36" y="46"/>
                  </a:cubicBezTo>
                  <a:cubicBezTo>
                    <a:pt x="32" y="46"/>
                    <a:pt x="29" y="46"/>
                    <a:pt x="26" y="46"/>
                  </a:cubicBezTo>
                  <a:cubicBezTo>
                    <a:pt x="26" y="48"/>
                    <a:pt x="24" y="49"/>
                    <a:pt x="25" y="50"/>
                  </a:cubicBezTo>
                  <a:cubicBezTo>
                    <a:pt x="26" y="52"/>
                    <a:pt x="26" y="53"/>
                    <a:pt x="26" y="55"/>
                  </a:cubicBezTo>
                  <a:cubicBezTo>
                    <a:pt x="26" y="56"/>
                    <a:pt x="27" y="58"/>
                    <a:pt x="26" y="59"/>
                  </a:cubicBezTo>
                  <a:cubicBezTo>
                    <a:pt x="26" y="61"/>
                    <a:pt x="27" y="62"/>
                    <a:pt x="26" y="63"/>
                  </a:cubicBezTo>
                  <a:cubicBezTo>
                    <a:pt x="25" y="62"/>
                    <a:pt x="23" y="59"/>
                    <a:pt x="22" y="57"/>
                  </a:cubicBezTo>
                  <a:cubicBezTo>
                    <a:pt x="21" y="59"/>
                    <a:pt x="18" y="57"/>
                    <a:pt x="16" y="58"/>
                  </a:cubicBezTo>
                  <a:cubicBezTo>
                    <a:pt x="15" y="58"/>
                    <a:pt x="12" y="59"/>
                    <a:pt x="12" y="61"/>
                  </a:cubicBezTo>
                  <a:cubicBezTo>
                    <a:pt x="11" y="61"/>
                    <a:pt x="7" y="59"/>
                    <a:pt x="7" y="59"/>
                  </a:cubicBezTo>
                  <a:cubicBezTo>
                    <a:pt x="6" y="58"/>
                    <a:pt x="6" y="58"/>
                    <a:pt x="6" y="57"/>
                  </a:cubicBezTo>
                  <a:cubicBezTo>
                    <a:pt x="5" y="56"/>
                    <a:pt x="4" y="54"/>
                    <a:pt x="4" y="54"/>
                  </a:cubicBezTo>
                  <a:cubicBezTo>
                    <a:pt x="2" y="53"/>
                    <a:pt x="1" y="54"/>
                    <a:pt x="0" y="52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1267425" y="2004117"/>
              <a:ext cx="197644" cy="225029"/>
            </a:xfrm>
            <a:custGeom>
              <a:rect b="b" l="l" r="r" t="t"/>
              <a:pathLst>
                <a:path extrusionOk="0" h="99" w="87">
                  <a:moveTo>
                    <a:pt x="0" y="7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4" y="6"/>
                    <a:pt x="21" y="5"/>
                    <a:pt x="26" y="4"/>
                  </a:cubicBezTo>
                  <a:cubicBezTo>
                    <a:pt x="27" y="3"/>
                    <a:pt x="30" y="3"/>
                    <a:pt x="32" y="3"/>
                  </a:cubicBezTo>
                  <a:cubicBezTo>
                    <a:pt x="34" y="4"/>
                    <a:pt x="34" y="7"/>
                    <a:pt x="35" y="8"/>
                  </a:cubicBezTo>
                  <a:cubicBezTo>
                    <a:pt x="37" y="6"/>
                    <a:pt x="39" y="3"/>
                    <a:pt x="42" y="3"/>
                  </a:cubicBezTo>
                  <a:cubicBezTo>
                    <a:pt x="43" y="3"/>
                    <a:pt x="43" y="3"/>
                    <a:pt x="44" y="3"/>
                  </a:cubicBezTo>
                  <a:cubicBezTo>
                    <a:pt x="45" y="3"/>
                    <a:pt x="45" y="2"/>
                    <a:pt x="46" y="2"/>
                  </a:cubicBezTo>
                  <a:cubicBezTo>
                    <a:pt x="48" y="0"/>
                    <a:pt x="51" y="0"/>
                    <a:pt x="50" y="1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5"/>
                    <a:pt x="52" y="6"/>
                    <a:pt x="53" y="8"/>
                  </a:cubicBezTo>
                  <a:cubicBezTo>
                    <a:pt x="54" y="9"/>
                    <a:pt x="55" y="10"/>
                    <a:pt x="56" y="12"/>
                  </a:cubicBezTo>
                  <a:cubicBezTo>
                    <a:pt x="56" y="14"/>
                    <a:pt x="57" y="14"/>
                    <a:pt x="57" y="16"/>
                  </a:cubicBezTo>
                  <a:cubicBezTo>
                    <a:pt x="58" y="19"/>
                    <a:pt x="60" y="22"/>
                    <a:pt x="63" y="23"/>
                  </a:cubicBezTo>
                  <a:cubicBezTo>
                    <a:pt x="67" y="25"/>
                    <a:pt x="70" y="25"/>
                    <a:pt x="69" y="30"/>
                  </a:cubicBezTo>
                  <a:cubicBezTo>
                    <a:pt x="71" y="29"/>
                    <a:pt x="74" y="29"/>
                    <a:pt x="72" y="33"/>
                  </a:cubicBezTo>
                  <a:cubicBezTo>
                    <a:pt x="72" y="35"/>
                    <a:pt x="72" y="36"/>
                    <a:pt x="73" y="37"/>
                  </a:cubicBezTo>
                  <a:cubicBezTo>
                    <a:pt x="74" y="38"/>
                    <a:pt x="74" y="41"/>
                    <a:pt x="76" y="42"/>
                  </a:cubicBezTo>
                  <a:cubicBezTo>
                    <a:pt x="78" y="42"/>
                    <a:pt x="81" y="42"/>
                    <a:pt x="84" y="43"/>
                  </a:cubicBezTo>
                  <a:cubicBezTo>
                    <a:pt x="86" y="44"/>
                    <a:pt x="84" y="45"/>
                    <a:pt x="85" y="46"/>
                  </a:cubicBezTo>
                  <a:cubicBezTo>
                    <a:pt x="85" y="47"/>
                    <a:pt x="87" y="47"/>
                    <a:pt x="87" y="48"/>
                  </a:cubicBezTo>
                  <a:cubicBezTo>
                    <a:pt x="84" y="48"/>
                    <a:pt x="84" y="49"/>
                    <a:pt x="83" y="51"/>
                  </a:cubicBezTo>
                  <a:cubicBezTo>
                    <a:pt x="82" y="53"/>
                    <a:pt x="78" y="52"/>
                    <a:pt x="76" y="53"/>
                  </a:cubicBezTo>
                  <a:cubicBezTo>
                    <a:pt x="75" y="55"/>
                    <a:pt x="74" y="58"/>
                    <a:pt x="72" y="59"/>
                  </a:cubicBezTo>
                  <a:cubicBezTo>
                    <a:pt x="71" y="59"/>
                    <a:pt x="71" y="60"/>
                    <a:pt x="70" y="61"/>
                  </a:cubicBezTo>
                  <a:cubicBezTo>
                    <a:pt x="69" y="62"/>
                    <a:pt x="67" y="62"/>
                    <a:pt x="66" y="63"/>
                  </a:cubicBezTo>
                  <a:cubicBezTo>
                    <a:pt x="65" y="65"/>
                    <a:pt x="64" y="65"/>
                    <a:pt x="64" y="67"/>
                  </a:cubicBezTo>
                  <a:cubicBezTo>
                    <a:pt x="64" y="70"/>
                    <a:pt x="62" y="71"/>
                    <a:pt x="60" y="73"/>
                  </a:cubicBezTo>
                  <a:cubicBezTo>
                    <a:pt x="59" y="75"/>
                    <a:pt x="57" y="75"/>
                    <a:pt x="55" y="75"/>
                  </a:cubicBezTo>
                  <a:cubicBezTo>
                    <a:pt x="54" y="76"/>
                    <a:pt x="55" y="76"/>
                    <a:pt x="54" y="78"/>
                  </a:cubicBezTo>
                  <a:cubicBezTo>
                    <a:pt x="54" y="79"/>
                    <a:pt x="53" y="81"/>
                    <a:pt x="52" y="83"/>
                  </a:cubicBezTo>
                  <a:cubicBezTo>
                    <a:pt x="52" y="85"/>
                    <a:pt x="50" y="86"/>
                    <a:pt x="47" y="86"/>
                  </a:cubicBezTo>
                  <a:cubicBezTo>
                    <a:pt x="45" y="86"/>
                    <a:pt x="45" y="88"/>
                    <a:pt x="42" y="87"/>
                  </a:cubicBezTo>
                  <a:cubicBezTo>
                    <a:pt x="41" y="87"/>
                    <a:pt x="38" y="85"/>
                    <a:pt x="37" y="85"/>
                  </a:cubicBezTo>
                  <a:cubicBezTo>
                    <a:pt x="35" y="85"/>
                    <a:pt x="34" y="84"/>
                    <a:pt x="34" y="83"/>
                  </a:cubicBezTo>
                  <a:cubicBezTo>
                    <a:pt x="32" y="81"/>
                    <a:pt x="29" y="80"/>
                    <a:pt x="27" y="83"/>
                  </a:cubicBezTo>
                  <a:cubicBezTo>
                    <a:pt x="25" y="85"/>
                    <a:pt x="26" y="87"/>
                    <a:pt x="24" y="89"/>
                  </a:cubicBezTo>
                  <a:cubicBezTo>
                    <a:pt x="24" y="91"/>
                    <a:pt x="22" y="91"/>
                    <a:pt x="21" y="92"/>
                  </a:cubicBezTo>
                  <a:cubicBezTo>
                    <a:pt x="20" y="93"/>
                    <a:pt x="20" y="94"/>
                    <a:pt x="19" y="95"/>
                  </a:cubicBezTo>
                  <a:cubicBezTo>
                    <a:pt x="18" y="96"/>
                    <a:pt x="17" y="96"/>
                    <a:pt x="16" y="96"/>
                  </a:cubicBezTo>
                  <a:cubicBezTo>
                    <a:pt x="16" y="96"/>
                    <a:pt x="16" y="97"/>
                    <a:pt x="16" y="97"/>
                  </a:cubicBezTo>
                  <a:cubicBezTo>
                    <a:pt x="16" y="98"/>
                    <a:pt x="14" y="98"/>
                    <a:pt x="13" y="98"/>
                  </a:cubicBezTo>
                  <a:cubicBezTo>
                    <a:pt x="12" y="98"/>
                    <a:pt x="11" y="98"/>
                    <a:pt x="10" y="98"/>
                  </a:cubicBezTo>
                  <a:cubicBezTo>
                    <a:pt x="9" y="98"/>
                    <a:pt x="7" y="97"/>
                    <a:pt x="6" y="99"/>
                  </a:cubicBezTo>
                  <a:cubicBezTo>
                    <a:pt x="4" y="94"/>
                    <a:pt x="8" y="92"/>
                    <a:pt x="7" y="87"/>
                  </a:cubicBezTo>
                  <a:cubicBezTo>
                    <a:pt x="6" y="84"/>
                    <a:pt x="5" y="82"/>
                    <a:pt x="4" y="80"/>
                  </a:cubicBezTo>
                  <a:cubicBezTo>
                    <a:pt x="3" y="78"/>
                    <a:pt x="1" y="77"/>
                    <a:pt x="0" y="76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860232" y="1267121"/>
              <a:ext cx="65485" cy="152400"/>
            </a:xfrm>
            <a:custGeom>
              <a:rect b="b" l="l" r="r" t="t"/>
              <a:pathLst>
                <a:path extrusionOk="0" h="67" w="29">
                  <a:moveTo>
                    <a:pt x="0" y="19"/>
                  </a:moveTo>
                  <a:cubicBezTo>
                    <a:pt x="0" y="18"/>
                    <a:pt x="1" y="17"/>
                    <a:pt x="1" y="16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4" y="13"/>
                    <a:pt x="6" y="10"/>
                    <a:pt x="7" y="11"/>
                  </a:cubicBezTo>
                  <a:cubicBezTo>
                    <a:pt x="8" y="12"/>
                    <a:pt x="13" y="11"/>
                    <a:pt x="14" y="9"/>
                  </a:cubicBezTo>
                  <a:cubicBezTo>
                    <a:pt x="15" y="8"/>
                    <a:pt x="15" y="6"/>
                    <a:pt x="15" y="5"/>
                  </a:cubicBezTo>
                  <a:cubicBezTo>
                    <a:pt x="15" y="4"/>
                    <a:pt x="14" y="2"/>
                    <a:pt x="16" y="2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19" y="0"/>
                    <a:pt x="21" y="2"/>
                    <a:pt x="22" y="3"/>
                  </a:cubicBezTo>
                  <a:cubicBezTo>
                    <a:pt x="23" y="4"/>
                    <a:pt x="23" y="4"/>
                    <a:pt x="24" y="5"/>
                  </a:cubicBezTo>
                  <a:cubicBezTo>
                    <a:pt x="24" y="6"/>
                    <a:pt x="26" y="7"/>
                    <a:pt x="26" y="8"/>
                  </a:cubicBezTo>
                  <a:cubicBezTo>
                    <a:pt x="27" y="9"/>
                    <a:pt x="26" y="10"/>
                    <a:pt x="26" y="11"/>
                  </a:cubicBezTo>
                  <a:cubicBezTo>
                    <a:pt x="25" y="12"/>
                    <a:pt x="27" y="13"/>
                    <a:pt x="27" y="14"/>
                  </a:cubicBezTo>
                  <a:cubicBezTo>
                    <a:pt x="28" y="16"/>
                    <a:pt x="27" y="17"/>
                    <a:pt x="28" y="18"/>
                  </a:cubicBezTo>
                  <a:cubicBezTo>
                    <a:pt x="29" y="19"/>
                    <a:pt x="29" y="20"/>
                    <a:pt x="29" y="22"/>
                  </a:cubicBezTo>
                  <a:cubicBezTo>
                    <a:pt x="28" y="23"/>
                    <a:pt x="27" y="22"/>
                    <a:pt x="27" y="23"/>
                  </a:cubicBezTo>
                  <a:cubicBezTo>
                    <a:pt x="26" y="24"/>
                    <a:pt x="28" y="25"/>
                    <a:pt x="27" y="27"/>
                  </a:cubicBezTo>
                  <a:cubicBezTo>
                    <a:pt x="26" y="28"/>
                    <a:pt x="25" y="28"/>
                    <a:pt x="24" y="29"/>
                  </a:cubicBezTo>
                  <a:cubicBezTo>
                    <a:pt x="24" y="30"/>
                    <a:pt x="24" y="31"/>
                    <a:pt x="23" y="32"/>
                  </a:cubicBezTo>
                  <a:cubicBezTo>
                    <a:pt x="21" y="34"/>
                    <a:pt x="24" y="36"/>
                    <a:pt x="21" y="37"/>
                  </a:cubicBezTo>
                  <a:cubicBezTo>
                    <a:pt x="19" y="37"/>
                    <a:pt x="19" y="37"/>
                    <a:pt x="19" y="38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8" y="44"/>
                    <a:pt x="18" y="46"/>
                    <a:pt x="18" y="49"/>
                  </a:cubicBezTo>
                  <a:cubicBezTo>
                    <a:pt x="18" y="50"/>
                    <a:pt x="19" y="53"/>
                    <a:pt x="19" y="54"/>
                  </a:cubicBezTo>
                  <a:cubicBezTo>
                    <a:pt x="19" y="56"/>
                    <a:pt x="19" y="57"/>
                    <a:pt x="18" y="58"/>
                  </a:cubicBezTo>
                  <a:cubicBezTo>
                    <a:pt x="18" y="60"/>
                    <a:pt x="19" y="61"/>
                    <a:pt x="19" y="62"/>
                  </a:cubicBezTo>
                  <a:cubicBezTo>
                    <a:pt x="18" y="63"/>
                    <a:pt x="18" y="65"/>
                    <a:pt x="18" y="66"/>
                  </a:cubicBezTo>
                  <a:cubicBezTo>
                    <a:pt x="17" y="66"/>
                    <a:pt x="15" y="66"/>
                    <a:pt x="13" y="66"/>
                  </a:cubicBezTo>
                  <a:cubicBezTo>
                    <a:pt x="11" y="67"/>
                    <a:pt x="10" y="67"/>
                    <a:pt x="8" y="67"/>
                  </a:cubicBezTo>
                  <a:cubicBezTo>
                    <a:pt x="8" y="67"/>
                    <a:pt x="9" y="67"/>
                    <a:pt x="9" y="67"/>
                  </a:cubicBezTo>
                  <a:cubicBezTo>
                    <a:pt x="9" y="66"/>
                    <a:pt x="8" y="65"/>
                    <a:pt x="8" y="64"/>
                  </a:cubicBezTo>
                  <a:cubicBezTo>
                    <a:pt x="7" y="63"/>
                    <a:pt x="7" y="60"/>
                    <a:pt x="7" y="59"/>
                  </a:cubicBezTo>
                  <a:cubicBezTo>
                    <a:pt x="7" y="59"/>
                    <a:pt x="8" y="59"/>
                    <a:pt x="8" y="56"/>
                  </a:cubicBezTo>
                  <a:cubicBezTo>
                    <a:pt x="8" y="51"/>
                    <a:pt x="8" y="47"/>
                    <a:pt x="8" y="42"/>
                  </a:cubicBezTo>
                  <a:cubicBezTo>
                    <a:pt x="8" y="39"/>
                    <a:pt x="8" y="37"/>
                    <a:pt x="6" y="35"/>
                  </a:cubicBezTo>
                  <a:cubicBezTo>
                    <a:pt x="5" y="33"/>
                    <a:pt x="5" y="30"/>
                    <a:pt x="5" y="28"/>
                  </a:cubicBezTo>
                  <a:cubicBezTo>
                    <a:pt x="5" y="26"/>
                    <a:pt x="2" y="25"/>
                    <a:pt x="1" y="23"/>
                  </a:cubicBezTo>
                  <a:cubicBezTo>
                    <a:pt x="0" y="22"/>
                    <a:pt x="0" y="21"/>
                    <a:pt x="0" y="19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9" name="Google Shape;299;p2"/>
            <p:cNvGrpSpPr/>
            <p:nvPr/>
          </p:nvGrpSpPr>
          <p:grpSpPr>
            <a:xfrm>
              <a:off x="1094779" y="1677884"/>
              <a:ext cx="263128" cy="332185"/>
              <a:chOff x="4365625" y="2974975"/>
              <a:chExt cx="350838" cy="442913"/>
            </a:xfrm>
          </p:grpSpPr>
          <p:sp>
            <p:nvSpPr>
              <p:cNvPr id="300" name="Google Shape;300;p2"/>
              <p:cNvSpPr/>
              <p:nvPr/>
            </p:nvSpPr>
            <p:spPr>
              <a:xfrm>
                <a:off x="4365625" y="3021013"/>
                <a:ext cx="350838" cy="396875"/>
              </a:xfrm>
              <a:custGeom>
                <a:rect b="b" l="l" r="r" t="t"/>
                <a:pathLst>
                  <a:path extrusionOk="0" h="131" w="116">
                    <a:moveTo>
                      <a:pt x="0" y="123"/>
                    </a:moveTo>
                    <a:cubicBezTo>
                      <a:pt x="0" y="119"/>
                      <a:pt x="1" y="114"/>
                      <a:pt x="1" y="110"/>
                    </a:cubicBezTo>
                    <a:cubicBezTo>
                      <a:pt x="1" y="109"/>
                      <a:pt x="0" y="109"/>
                      <a:pt x="0" y="108"/>
                    </a:cubicBezTo>
                    <a:cubicBezTo>
                      <a:pt x="1" y="107"/>
                      <a:pt x="2" y="106"/>
                      <a:pt x="2" y="105"/>
                    </a:cubicBezTo>
                    <a:cubicBezTo>
                      <a:pt x="3" y="105"/>
                      <a:pt x="3" y="104"/>
                      <a:pt x="3" y="103"/>
                    </a:cubicBezTo>
                    <a:cubicBezTo>
                      <a:pt x="3" y="102"/>
                      <a:pt x="4" y="101"/>
                      <a:pt x="4" y="100"/>
                    </a:cubicBezTo>
                    <a:cubicBezTo>
                      <a:pt x="3" y="99"/>
                      <a:pt x="5" y="95"/>
                      <a:pt x="5" y="94"/>
                    </a:cubicBezTo>
                    <a:cubicBezTo>
                      <a:pt x="6" y="91"/>
                      <a:pt x="5" y="89"/>
                      <a:pt x="7" y="87"/>
                    </a:cubicBezTo>
                    <a:cubicBezTo>
                      <a:pt x="7" y="85"/>
                      <a:pt x="7" y="83"/>
                      <a:pt x="8" y="82"/>
                    </a:cubicBezTo>
                    <a:cubicBezTo>
                      <a:pt x="9" y="81"/>
                      <a:pt x="11" y="79"/>
                      <a:pt x="11" y="78"/>
                    </a:cubicBezTo>
                    <a:cubicBezTo>
                      <a:pt x="12" y="76"/>
                      <a:pt x="12" y="73"/>
                      <a:pt x="14" y="73"/>
                    </a:cubicBezTo>
                    <a:cubicBezTo>
                      <a:pt x="16" y="73"/>
                      <a:pt x="17" y="71"/>
                      <a:pt x="18" y="70"/>
                    </a:cubicBezTo>
                    <a:cubicBezTo>
                      <a:pt x="20" y="65"/>
                      <a:pt x="21" y="59"/>
                      <a:pt x="20" y="55"/>
                    </a:cubicBezTo>
                    <a:cubicBezTo>
                      <a:pt x="19" y="52"/>
                      <a:pt x="18" y="51"/>
                      <a:pt x="17" y="49"/>
                    </a:cubicBezTo>
                    <a:cubicBezTo>
                      <a:pt x="16" y="47"/>
                      <a:pt x="16" y="46"/>
                      <a:pt x="15" y="44"/>
                    </a:cubicBezTo>
                    <a:cubicBezTo>
                      <a:pt x="15" y="43"/>
                      <a:pt x="14" y="42"/>
                      <a:pt x="14" y="41"/>
                    </a:cubicBezTo>
                    <a:cubicBezTo>
                      <a:pt x="14" y="40"/>
                      <a:pt x="14" y="39"/>
                      <a:pt x="13" y="38"/>
                    </a:cubicBezTo>
                    <a:cubicBezTo>
                      <a:pt x="13" y="37"/>
                      <a:pt x="11" y="34"/>
                      <a:pt x="13" y="33"/>
                    </a:cubicBezTo>
                    <a:cubicBezTo>
                      <a:pt x="13" y="34"/>
                      <a:pt x="12" y="34"/>
                      <a:pt x="12" y="35"/>
                    </a:cubicBezTo>
                    <a:cubicBezTo>
                      <a:pt x="13" y="34"/>
                      <a:pt x="13" y="33"/>
                      <a:pt x="14" y="33"/>
                    </a:cubicBezTo>
                    <a:cubicBezTo>
                      <a:pt x="15" y="32"/>
                      <a:pt x="16" y="32"/>
                      <a:pt x="16" y="31"/>
                    </a:cubicBezTo>
                    <a:cubicBezTo>
                      <a:pt x="16" y="29"/>
                      <a:pt x="16" y="26"/>
                      <a:pt x="14" y="24"/>
                    </a:cubicBezTo>
                    <a:cubicBezTo>
                      <a:pt x="13" y="22"/>
                      <a:pt x="12" y="20"/>
                      <a:pt x="11" y="17"/>
                    </a:cubicBezTo>
                    <a:cubicBezTo>
                      <a:pt x="11" y="16"/>
                      <a:pt x="11" y="15"/>
                      <a:pt x="11" y="14"/>
                    </a:cubicBezTo>
                    <a:cubicBezTo>
                      <a:pt x="10" y="12"/>
                      <a:pt x="9" y="11"/>
                      <a:pt x="8" y="9"/>
                    </a:cubicBezTo>
                    <a:cubicBezTo>
                      <a:pt x="7" y="8"/>
                      <a:pt x="5" y="4"/>
                      <a:pt x="7" y="3"/>
                    </a:cubicBezTo>
                    <a:cubicBezTo>
                      <a:pt x="8" y="3"/>
                      <a:pt x="9" y="3"/>
                      <a:pt x="10" y="3"/>
                    </a:cubicBezTo>
                    <a:cubicBezTo>
                      <a:pt x="11" y="2"/>
                      <a:pt x="12" y="1"/>
                      <a:pt x="13" y="1"/>
                    </a:cubicBezTo>
                    <a:cubicBezTo>
                      <a:pt x="21" y="0"/>
                      <a:pt x="28" y="1"/>
                      <a:pt x="36" y="1"/>
                    </a:cubicBezTo>
                    <a:cubicBezTo>
                      <a:pt x="38" y="1"/>
                      <a:pt x="41" y="1"/>
                      <a:pt x="44" y="1"/>
                    </a:cubicBezTo>
                    <a:cubicBezTo>
                      <a:pt x="47" y="1"/>
                      <a:pt x="46" y="3"/>
                      <a:pt x="47" y="4"/>
                    </a:cubicBezTo>
                    <a:cubicBezTo>
                      <a:pt x="48" y="5"/>
                      <a:pt x="47" y="7"/>
                      <a:pt x="47" y="8"/>
                    </a:cubicBezTo>
                    <a:cubicBezTo>
                      <a:pt x="48" y="10"/>
                      <a:pt x="49" y="11"/>
                      <a:pt x="49" y="13"/>
                    </a:cubicBezTo>
                    <a:cubicBezTo>
                      <a:pt x="50" y="14"/>
                      <a:pt x="49" y="15"/>
                      <a:pt x="50" y="16"/>
                    </a:cubicBezTo>
                    <a:cubicBezTo>
                      <a:pt x="51" y="18"/>
                      <a:pt x="52" y="18"/>
                      <a:pt x="52" y="20"/>
                    </a:cubicBezTo>
                    <a:cubicBezTo>
                      <a:pt x="53" y="21"/>
                      <a:pt x="55" y="25"/>
                      <a:pt x="56" y="25"/>
                    </a:cubicBezTo>
                    <a:cubicBezTo>
                      <a:pt x="57" y="24"/>
                      <a:pt x="60" y="25"/>
                      <a:pt x="60" y="25"/>
                    </a:cubicBezTo>
                    <a:cubicBezTo>
                      <a:pt x="60" y="24"/>
                      <a:pt x="65" y="23"/>
                      <a:pt x="65" y="23"/>
                    </a:cubicBezTo>
                    <a:cubicBezTo>
                      <a:pt x="68" y="24"/>
                      <a:pt x="70" y="24"/>
                      <a:pt x="72" y="24"/>
                    </a:cubicBezTo>
                    <a:cubicBezTo>
                      <a:pt x="72" y="22"/>
                      <a:pt x="73" y="21"/>
                      <a:pt x="72" y="19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3" y="16"/>
                      <a:pt x="74" y="14"/>
                      <a:pt x="74" y="13"/>
                    </a:cubicBezTo>
                    <a:cubicBezTo>
                      <a:pt x="76" y="13"/>
                      <a:pt x="79" y="13"/>
                      <a:pt x="81" y="13"/>
                    </a:cubicBezTo>
                    <a:cubicBezTo>
                      <a:pt x="82" y="13"/>
                      <a:pt x="81" y="12"/>
                      <a:pt x="82" y="12"/>
                    </a:cubicBezTo>
                    <a:cubicBezTo>
                      <a:pt x="83" y="12"/>
                      <a:pt x="83" y="12"/>
                      <a:pt x="84" y="12"/>
                    </a:cubicBezTo>
                    <a:cubicBezTo>
                      <a:pt x="84" y="15"/>
                      <a:pt x="82" y="16"/>
                      <a:pt x="86" y="16"/>
                    </a:cubicBezTo>
                    <a:cubicBezTo>
                      <a:pt x="88" y="16"/>
                      <a:pt x="91" y="16"/>
                      <a:pt x="94" y="16"/>
                    </a:cubicBezTo>
                    <a:cubicBezTo>
                      <a:pt x="97" y="16"/>
                      <a:pt x="96" y="18"/>
                      <a:pt x="96" y="20"/>
                    </a:cubicBezTo>
                    <a:cubicBezTo>
                      <a:pt x="95" y="21"/>
                      <a:pt x="95" y="22"/>
                      <a:pt x="95" y="23"/>
                    </a:cubicBezTo>
                    <a:cubicBezTo>
                      <a:pt x="95" y="24"/>
                      <a:pt x="96" y="26"/>
                      <a:pt x="96" y="27"/>
                    </a:cubicBezTo>
                    <a:cubicBezTo>
                      <a:pt x="97" y="31"/>
                      <a:pt x="96" y="34"/>
                      <a:pt x="95" y="37"/>
                    </a:cubicBezTo>
                    <a:cubicBezTo>
                      <a:pt x="95" y="40"/>
                      <a:pt x="96" y="42"/>
                      <a:pt x="98" y="44"/>
                    </a:cubicBezTo>
                    <a:cubicBezTo>
                      <a:pt x="99" y="46"/>
                      <a:pt x="100" y="51"/>
                      <a:pt x="100" y="53"/>
                    </a:cubicBezTo>
                    <a:cubicBezTo>
                      <a:pt x="100" y="53"/>
                      <a:pt x="99" y="54"/>
                      <a:pt x="99" y="55"/>
                    </a:cubicBezTo>
                    <a:cubicBezTo>
                      <a:pt x="98" y="56"/>
                      <a:pt x="99" y="57"/>
                      <a:pt x="99" y="59"/>
                    </a:cubicBezTo>
                    <a:cubicBezTo>
                      <a:pt x="100" y="59"/>
                      <a:pt x="101" y="57"/>
                      <a:pt x="102" y="57"/>
                    </a:cubicBezTo>
                    <a:cubicBezTo>
                      <a:pt x="103" y="56"/>
                      <a:pt x="105" y="57"/>
                      <a:pt x="106" y="57"/>
                    </a:cubicBezTo>
                    <a:cubicBezTo>
                      <a:pt x="108" y="57"/>
                      <a:pt x="110" y="56"/>
                      <a:pt x="111" y="56"/>
                    </a:cubicBezTo>
                    <a:cubicBezTo>
                      <a:pt x="113" y="56"/>
                      <a:pt x="115" y="57"/>
                      <a:pt x="116" y="55"/>
                    </a:cubicBezTo>
                    <a:cubicBezTo>
                      <a:pt x="116" y="56"/>
                      <a:pt x="116" y="59"/>
                      <a:pt x="116" y="60"/>
                    </a:cubicBezTo>
                    <a:cubicBezTo>
                      <a:pt x="116" y="62"/>
                      <a:pt x="116" y="64"/>
                      <a:pt x="115" y="66"/>
                    </a:cubicBezTo>
                    <a:cubicBezTo>
                      <a:pt x="115" y="68"/>
                      <a:pt x="116" y="69"/>
                      <a:pt x="116" y="71"/>
                    </a:cubicBezTo>
                    <a:cubicBezTo>
                      <a:pt x="115" y="73"/>
                      <a:pt x="114" y="75"/>
                      <a:pt x="115" y="77"/>
                    </a:cubicBezTo>
                    <a:cubicBezTo>
                      <a:pt x="112" y="78"/>
                      <a:pt x="107" y="78"/>
                      <a:pt x="103" y="78"/>
                    </a:cubicBezTo>
                    <a:cubicBezTo>
                      <a:pt x="101" y="78"/>
                      <a:pt x="99" y="77"/>
                      <a:pt x="97" y="77"/>
                    </a:cubicBezTo>
                    <a:cubicBezTo>
                      <a:pt x="96" y="78"/>
                      <a:pt x="97" y="84"/>
                      <a:pt x="96" y="86"/>
                    </a:cubicBezTo>
                    <a:cubicBezTo>
                      <a:pt x="96" y="91"/>
                      <a:pt x="97" y="95"/>
                      <a:pt x="96" y="99"/>
                    </a:cubicBezTo>
                    <a:cubicBezTo>
                      <a:pt x="96" y="103"/>
                      <a:pt x="96" y="107"/>
                      <a:pt x="96" y="111"/>
                    </a:cubicBezTo>
                    <a:cubicBezTo>
                      <a:pt x="96" y="115"/>
                      <a:pt x="99" y="116"/>
                      <a:pt x="101" y="119"/>
                    </a:cubicBezTo>
                    <a:cubicBezTo>
                      <a:pt x="104" y="122"/>
                      <a:pt x="106" y="125"/>
                      <a:pt x="110" y="127"/>
                    </a:cubicBezTo>
                    <a:cubicBezTo>
                      <a:pt x="104" y="128"/>
                      <a:pt x="99" y="129"/>
                      <a:pt x="93" y="131"/>
                    </a:cubicBezTo>
                    <a:cubicBezTo>
                      <a:pt x="91" y="131"/>
                      <a:pt x="90" y="131"/>
                      <a:pt x="88" y="130"/>
                    </a:cubicBezTo>
                    <a:cubicBezTo>
                      <a:pt x="87" y="130"/>
                      <a:pt x="86" y="131"/>
                      <a:pt x="86" y="131"/>
                    </a:cubicBezTo>
                    <a:cubicBezTo>
                      <a:pt x="84" y="131"/>
                      <a:pt x="83" y="131"/>
                      <a:pt x="82" y="130"/>
                    </a:cubicBezTo>
                    <a:cubicBezTo>
                      <a:pt x="77" y="129"/>
                      <a:pt x="72" y="130"/>
                      <a:pt x="67" y="129"/>
                    </a:cubicBezTo>
                    <a:cubicBezTo>
                      <a:pt x="65" y="129"/>
                      <a:pt x="64" y="127"/>
                      <a:pt x="63" y="125"/>
                    </a:cubicBezTo>
                    <a:cubicBezTo>
                      <a:pt x="62" y="124"/>
                      <a:pt x="60" y="124"/>
                      <a:pt x="58" y="125"/>
                    </a:cubicBezTo>
                    <a:cubicBezTo>
                      <a:pt x="47" y="125"/>
                      <a:pt x="35" y="125"/>
                      <a:pt x="23" y="125"/>
                    </a:cubicBezTo>
                    <a:cubicBezTo>
                      <a:pt x="21" y="125"/>
                      <a:pt x="21" y="124"/>
                      <a:pt x="19" y="123"/>
                    </a:cubicBezTo>
                    <a:cubicBezTo>
                      <a:pt x="17" y="121"/>
                      <a:pt x="15" y="119"/>
                      <a:pt x="12" y="120"/>
                    </a:cubicBezTo>
                    <a:cubicBezTo>
                      <a:pt x="10" y="121"/>
                      <a:pt x="8" y="124"/>
                      <a:pt x="6" y="123"/>
                    </a:cubicBezTo>
                    <a:cubicBezTo>
                      <a:pt x="3" y="121"/>
                      <a:pt x="2" y="123"/>
                      <a:pt x="0" y="123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2"/>
              <p:cNvSpPr/>
              <p:nvPr/>
            </p:nvSpPr>
            <p:spPr>
              <a:xfrm>
                <a:off x="4370387" y="2974975"/>
                <a:ext cx="33338" cy="49213"/>
              </a:xfrm>
              <a:custGeom>
                <a:rect b="b" l="l" r="r" t="t"/>
                <a:pathLst>
                  <a:path extrusionOk="0" h="16" w="11">
                    <a:moveTo>
                      <a:pt x="1" y="7"/>
                    </a:moveTo>
                    <a:cubicBezTo>
                      <a:pt x="3" y="6"/>
                      <a:pt x="4" y="2"/>
                      <a:pt x="6" y="2"/>
                    </a:cubicBezTo>
                    <a:cubicBezTo>
                      <a:pt x="7" y="2"/>
                      <a:pt x="7" y="0"/>
                      <a:pt x="8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9" y="4"/>
                      <a:pt x="7" y="5"/>
                      <a:pt x="6" y="7"/>
                    </a:cubicBezTo>
                    <a:cubicBezTo>
                      <a:pt x="5" y="7"/>
                      <a:pt x="5" y="7"/>
                      <a:pt x="6" y="8"/>
                    </a:cubicBezTo>
                    <a:cubicBezTo>
                      <a:pt x="6" y="10"/>
                      <a:pt x="6" y="11"/>
                      <a:pt x="6" y="13"/>
                    </a:cubicBezTo>
                    <a:cubicBezTo>
                      <a:pt x="6" y="14"/>
                      <a:pt x="2" y="16"/>
                      <a:pt x="2" y="13"/>
                    </a:cubicBezTo>
                    <a:cubicBezTo>
                      <a:pt x="2" y="12"/>
                      <a:pt x="3" y="12"/>
                      <a:pt x="2" y="10"/>
                    </a:cubicBezTo>
                    <a:cubicBezTo>
                      <a:pt x="2" y="9"/>
                      <a:pt x="0" y="8"/>
                      <a:pt x="2" y="7"/>
                    </a:cubicBezTo>
                    <a:cubicBezTo>
                      <a:pt x="1" y="7"/>
                      <a:pt x="1" y="7"/>
                      <a:pt x="1" y="7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2" name="Google Shape;302;p2"/>
            <p:cNvSpPr/>
            <p:nvPr/>
          </p:nvSpPr>
          <p:spPr>
            <a:xfrm>
              <a:off x="668542" y="664664"/>
              <a:ext cx="432197" cy="447675"/>
            </a:xfrm>
            <a:custGeom>
              <a:rect b="b" l="l" r="r" t="t"/>
              <a:pathLst>
                <a:path extrusionOk="0" h="197" w="190">
                  <a:moveTo>
                    <a:pt x="0" y="10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0" y="89"/>
                    <a:pt x="5" y="88"/>
                    <a:pt x="7" y="86"/>
                  </a:cubicBezTo>
                  <a:cubicBezTo>
                    <a:pt x="8" y="85"/>
                    <a:pt x="10" y="83"/>
                    <a:pt x="11" y="83"/>
                  </a:cubicBezTo>
                  <a:cubicBezTo>
                    <a:pt x="13" y="83"/>
                    <a:pt x="13" y="81"/>
                    <a:pt x="15" y="81"/>
                  </a:cubicBezTo>
                  <a:cubicBezTo>
                    <a:pt x="18" y="81"/>
                    <a:pt x="19" y="83"/>
                    <a:pt x="21" y="80"/>
                  </a:cubicBezTo>
                  <a:cubicBezTo>
                    <a:pt x="21" y="78"/>
                    <a:pt x="23" y="79"/>
                    <a:pt x="24" y="79"/>
                  </a:cubicBezTo>
                  <a:cubicBezTo>
                    <a:pt x="26" y="78"/>
                    <a:pt x="28" y="78"/>
                    <a:pt x="29" y="78"/>
                  </a:cubicBezTo>
                  <a:cubicBezTo>
                    <a:pt x="33" y="76"/>
                    <a:pt x="33" y="73"/>
                    <a:pt x="36" y="71"/>
                  </a:cubicBezTo>
                  <a:cubicBezTo>
                    <a:pt x="37" y="70"/>
                    <a:pt x="39" y="70"/>
                    <a:pt x="40" y="70"/>
                  </a:cubicBezTo>
                  <a:cubicBezTo>
                    <a:pt x="42" y="69"/>
                    <a:pt x="43" y="67"/>
                    <a:pt x="44" y="67"/>
                  </a:cubicBezTo>
                  <a:cubicBezTo>
                    <a:pt x="45" y="67"/>
                    <a:pt x="48" y="67"/>
                    <a:pt x="47" y="65"/>
                  </a:cubicBezTo>
                  <a:cubicBezTo>
                    <a:pt x="46" y="64"/>
                    <a:pt x="45" y="64"/>
                    <a:pt x="46" y="62"/>
                  </a:cubicBezTo>
                  <a:cubicBezTo>
                    <a:pt x="44" y="61"/>
                    <a:pt x="46" y="59"/>
                    <a:pt x="48" y="59"/>
                  </a:cubicBezTo>
                  <a:cubicBezTo>
                    <a:pt x="50" y="59"/>
                    <a:pt x="53" y="58"/>
                    <a:pt x="54" y="56"/>
                  </a:cubicBezTo>
                  <a:cubicBezTo>
                    <a:pt x="55" y="51"/>
                    <a:pt x="66" y="55"/>
                    <a:pt x="70" y="55"/>
                  </a:cubicBezTo>
                  <a:cubicBezTo>
                    <a:pt x="66" y="53"/>
                    <a:pt x="72" y="51"/>
                    <a:pt x="70" y="49"/>
                  </a:cubicBezTo>
                  <a:cubicBezTo>
                    <a:pt x="69" y="49"/>
                    <a:pt x="68" y="48"/>
                    <a:pt x="68" y="47"/>
                  </a:cubicBezTo>
                  <a:cubicBezTo>
                    <a:pt x="67" y="46"/>
                    <a:pt x="67" y="44"/>
                    <a:pt x="66" y="43"/>
                  </a:cubicBezTo>
                  <a:cubicBezTo>
                    <a:pt x="65" y="42"/>
                    <a:pt x="66" y="41"/>
                    <a:pt x="66" y="39"/>
                  </a:cubicBezTo>
                  <a:cubicBezTo>
                    <a:pt x="66" y="38"/>
                    <a:pt x="65" y="38"/>
                    <a:pt x="66" y="37"/>
                  </a:cubicBezTo>
                  <a:cubicBezTo>
                    <a:pt x="66" y="35"/>
                    <a:pt x="66" y="34"/>
                    <a:pt x="66" y="33"/>
                  </a:cubicBezTo>
                  <a:cubicBezTo>
                    <a:pt x="66" y="31"/>
                    <a:pt x="65" y="30"/>
                    <a:pt x="66" y="29"/>
                  </a:cubicBezTo>
                  <a:cubicBezTo>
                    <a:pt x="65" y="28"/>
                    <a:pt x="65" y="27"/>
                    <a:pt x="65" y="26"/>
                  </a:cubicBezTo>
                  <a:cubicBezTo>
                    <a:pt x="65" y="25"/>
                    <a:pt x="62" y="24"/>
                    <a:pt x="61" y="22"/>
                  </a:cubicBezTo>
                  <a:cubicBezTo>
                    <a:pt x="64" y="22"/>
                    <a:pt x="66" y="22"/>
                    <a:pt x="68" y="20"/>
                  </a:cubicBezTo>
                  <a:cubicBezTo>
                    <a:pt x="69" y="20"/>
                    <a:pt x="70" y="20"/>
                    <a:pt x="71" y="19"/>
                  </a:cubicBezTo>
                  <a:cubicBezTo>
                    <a:pt x="71" y="18"/>
                    <a:pt x="72" y="17"/>
                    <a:pt x="73" y="16"/>
                  </a:cubicBezTo>
                  <a:cubicBezTo>
                    <a:pt x="73" y="16"/>
                    <a:pt x="74" y="15"/>
                    <a:pt x="75" y="15"/>
                  </a:cubicBezTo>
                  <a:cubicBezTo>
                    <a:pt x="76" y="16"/>
                    <a:pt x="77" y="15"/>
                    <a:pt x="78" y="14"/>
                  </a:cubicBezTo>
                  <a:cubicBezTo>
                    <a:pt x="79" y="13"/>
                    <a:pt x="81" y="16"/>
                    <a:pt x="82" y="13"/>
                  </a:cubicBezTo>
                  <a:cubicBezTo>
                    <a:pt x="84" y="9"/>
                    <a:pt x="91" y="7"/>
                    <a:pt x="95" y="7"/>
                  </a:cubicBezTo>
                  <a:cubicBezTo>
                    <a:pt x="98" y="7"/>
                    <a:pt x="101" y="6"/>
                    <a:pt x="104" y="6"/>
                  </a:cubicBezTo>
                  <a:cubicBezTo>
                    <a:pt x="106" y="6"/>
                    <a:pt x="108" y="3"/>
                    <a:pt x="110" y="5"/>
                  </a:cubicBezTo>
                  <a:cubicBezTo>
                    <a:pt x="110" y="5"/>
                    <a:pt x="110" y="5"/>
                    <a:pt x="110" y="4"/>
                  </a:cubicBezTo>
                  <a:cubicBezTo>
                    <a:pt x="111" y="4"/>
                    <a:pt x="114" y="4"/>
                    <a:pt x="114" y="4"/>
                  </a:cubicBezTo>
                  <a:cubicBezTo>
                    <a:pt x="117" y="3"/>
                    <a:pt x="120" y="3"/>
                    <a:pt x="123" y="3"/>
                  </a:cubicBezTo>
                  <a:cubicBezTo>
                    <a:pt x="125" y="3"/>
                    <a:pt x="126" y="4"/>
                    <a:pt x="128" y="5"/>
                  </a:cubicBezTo>
                  <a:cubicBezTo>
                    <a:pt x="130" y="7"/>
                    <a:pt x="131" y="4"/>
                    <a:pt x="133" y="4"/>
                  </a:cubicBezTo>
                  <a:cubicBezTo>
                    <a:pt x="134" y="4"/>
                    <a:pt x="138" y="4"/>
                    <a:pt x="138" y="2"/>
                  </a:cubicBezTo>
                  <a:cubicBezTo>
                    <a:pt x="137" y="0"/>
                    <a:pt x="140" y="2"/>
                    <a:pt x="141" y="2"/>
                  </a:cubicBezTo>
                  <a:cubicBezTo>
                    <a:pt x="142" y="3"/>
                    <a:pt x="145" y="4"/>
                    <a:pt x="146" y="2"/>
                  </a:cubicBezTo>
                  <a:cubicBezTo>
                    <a:pt x="147" y="2"/>
                    <a:pt x="146" y="1"/>
                    <a:pt x="148" y="1"/>
                  </a:cubicBezTo>
                  <a:cubicBezTo>
                    <a:pt x="149" y="2"/>
                    <a:pt x="150" y="2"/>
                    <a:pt x="151" y="2"/>
                  </a:cubicBezTo>
                  <a:cubicBezTo>
                    <a:pt x="150" y="4"/>
                    <a:pt x="153" y="3"/>
                    <a:pt x="154" y="3"/>
                  </a:cubicBezTo>
                  <a:cubicBezTo>
                    <a:pt x="155" y="3"/>
                    <a:pt x="157" y="3"/>
                    <a:pt x="159" y="3"/>
                  </a:cubicBezTo>
                  <a:cubicBezTo>
                    <a:pt x="159" y="5"/>
                    <a:pt x="156" y="6"/>
                    <a:pt x="155" y="7"/>
                  </a:cubicBezTo>
                  <a:cubicBezTo>
                    <a:pt x="158" y="8"/>
                    <a:pt x="155" y="13"/>
                    <a:pt x="155" y="15"/>
                  </a:cubicBezTo>
                  <a:cubicBezTo>
                    <a:pt x="157" y="19"/>
                    <a:pt x="156" y="22"/>
                    <a:pt x="155" y="25"/>
                  </a:cubicBezTo>
                  <a:cubicBezTo>
                    <a:pt x="155" y="28"/>
                    <a:pt x="151" y="31"/>
                    <a:pt x="149" y="33"/>
                  </a:cubicBezTo>
                  <a:cubicBezTo>
                    <a:pt x="148" y="34"/>
                    <a:pt x="148" y="37"/>
                    <a:pt x="149" y="38"/>
                  </a:cubicBezTo>
                  <a:cubicBezTo>
                    <a:pt x="150" y="40"/>
                    <a:pt x="150" y="42"/>
                    <a:pt x="152" y="43"/>
                  </a:cubicBezTo>
                  <a:cubicBezTo>
                    <a:pt x="156" y="45"/>
                    <a:pt x="155" y="49"/>
                    <a:pt x="158" y="51"/>
                  </a:cubicBezTo>
                  <a:cubicBezTo>
                    <a:pt x="159" y="52"/>
                    <a:pt x="161" y="53"/>
                    <a:pt x="162" y="54"/>
                  </a:cubicBezTo>
                  <a:cubicBezTo>
                    <a:pt x="163" y="56"/>
                    <a:pt x="163" y="59"/>
                    <a:pt x="164" y="61"/>
                  </a:cubicBezTo>
                  <a:cubicBezTo>
                    <a:pt x="164" y="65"/>
                    <a:pt x="167" y="70"/>
                    <a:pt x="167" y="74"/>
                  </a:cubicBezTo>
                  <a:cubicBezTo>
                    <a:pt x="167" y="76"/>
                    <a:pt x="164" y="75"/>
                    <a:pt x="166" y="77"/>
                  </a:cubicBezTo>
                  <a:cubicBezTo>
                    <a:pt x="167" y="79"/>
                    <a:pt x="168" y="82"/>
                    <a:pt x="169" y="84"/>
                  </a:cubicBezTo>
                  <a:cubicBezTo>
                    <a:pt x="171" y="93"/>
                    <a:pt x="168" y="93"/>
                    <a:pt x="169" y="98"/>
                  </a:cubicBezTo>
                  <a:cubicBezTo>
                    <a:pt x="170" y="100"/>
                    <a:pt x="170" y="101"/>
                    <a:pt x="169" y="103"/>
                  </a:cubicBezTo>
                  <a:cubicBezTo>
                    <a:pt x="168" y="106"/>
                    <a:pt x="169" y="108"/>
                    <a:pt x="170" y="110"/>
                  </a:cubicBezTo>
                  <a:cubicBezTo>
                    <a:pt x="171" y="114"/>
                    <a:pt x="169" y="114"/>
                    <a:pt x="166" y="116"/>
                  </a:cubicBezTo>
                  <a:cubicBezTo>
                    <a:pt x="163" y="118"/>
                    <a:pt x="168" y="122"/>
                    <a:pt x="170" y="124"/>
                  </a:cubicBezTo>
                  <a:cubicBezTo>
                    <a:pt x="172" y="128"/>
                    <a:pt x="170" y="132"/>
                    <a:pt x="174" y="136"/>
                  </a:cubicBezTo>
                  <a:cubicBezTo>
                    <a:pt x="175" y="137"/>
                    <a:pt x="176" y="135"/>
                    <a:pt x="177" y="135"/>
                  </a:cubicBezTo>
                  <a:cubicBezTo>
                    <a:pt x="179" y="136"/>
                    <a:pt x="181" y="137"/>
                    <a:pt x="182" y="137"/>
                  </a:cubicBezTo>
                  <a:cubicBezTo>
                    <a:pt x="186" y="139"/>
                    <a:pt x="187" y="142"/>
                    <a:pt x="188" y="145"/>
                  </a:cubicBezTo>
                  <a:cubicBezTo>
                    <a:pt x="189" y="146"/>
                    <a:pt x="190" y="147"/>
                    <a:pt x="188" y="148"/>
                  </a:cubicBezTo>
                  <a:cubicBezTo>
                    <a:pt x="170" y="159"/>
                    <a:pt x="152" y="170"/>
                    <a:pt x="137" y="185"/>
                  </a:cubicBezTo>
                  <a:cubicBezTo>
                    <a:pt x="137" y="186"/>
                    <a:pt x="134" y="189"/>
                    <a:pt x="132" y="190"/>
                  </a:cubicBezTo>
                  <a:cubicBezTo>
                    <a:pt x="130" y="191"/>
                    <a:pt x="128" y="191"/>
                    <a:pt x="126" y="192"/>
                  </a:cubicBezTo>
                  <a:cubicBezTo>
                    <a:pt x="123" y="192"/>
                    <a:pt x="121" y="193"/>
                    <a:pt x="118" y="193"/>
                  </a:cubicBezTo>
                  <a:cubicBezTo>
                    <a:pt x="117" y="193"/>
                    <a:pt x="106" y="197"/>
                    <a:pt x="107" y="193"/>
                  </a:cubicBezTo>
                  <a:cubicBezTo>
                    <a:pt x="107" y="192"/>
                    <a:pt x="108" y="191"/>
                    <a:pt x="108" y="190"/>
                  </a:cubicBezTo>
                  <a:cubicBezTo>
                    <a:pt x="108" y="189"/>
                    <a:pt x="108" y="186"/>
                    <a:pt x="107" y="186"/>
                  </a:cubicBezTo>
                  <a:cubicBezTo>
                    <a:pt x="105" y="185"/>
                    <a:pt x="103" y="185"/>
                    <a:pt x="101" y="184"/>
                  </a:cubicBezTo>
                  <a:cubicBezTo>
                    <a:pt x="100" y="184"/>
                    <a:pt x="99" y="182"/>
                    <a:pt x="98" y="182"/>
                  </a:cubicBezTo>
                  <a:cubicBezTo>
                    <a:pt x="94" y="183"/>
                    <a:pt x="93" y="178"/>
                    <a:pt x="92" y="178"/>
                  </a:cubicBezTo>
                  <a:cubicBezTo>
                    <a:pt x="91" y="177"/>
                    <a:pt x="90" y="177"/>
                    <a:pt x="89" y="176"/>
                  </a:cubicBezTo>
                  <a:cubicBezTo>
                    <a:pt x="88" y="176"/>
                    <a:pt x="89" y="174"/>
                    <a:pt x="88" y="173"/>
                  </a:cubicBezTo>
                  <a:cubicBezTo>
                    <a:pt x="88" y="172"/>
                    <a:pt x="86" y="171"/>
                    <a:pt x="85" y="170"/>
                  </a:cubicBezTo>
                  <a:cubicBezTo>
                    <a:pt x="83" y="169"/>
                    <a:pt x="81" y="167"/>
                    <a:pt x="79" y="166"/>
                  </a:cubicBezTo>
                  <a:cubicBezTo>
                    <a:pt x="75" y="162"/>
                    <a:pt x="70" y="159"/>
                    <a:pt x="66" y="155"/>
                  </a:cubicBezTo>
                  <a:cubicBezTo>
                    <a:pt x="48" y="141"/>
                    <a:pt x="31" y="128"/>
                    <a:pt x="13" y="115"/>
                  </a:cubicBezTo>
                  <a:cubicBezTo>
                    <a:pt x="8" y="112"/>
                    <a:pt x="4" y="109"/>
                    <a:pt x="0" y="106"/>
                  </a:cubicBezTo>
                </a:path>
              </a:pathLst>
            </a:custGeom>
            <a:noFill/>
            <a:ln cap="flat" cmpd="sng" w="1267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675" lIns="91375" spcFirstLastPara="1" rIns="9137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9"/>
                <a:buFont typeface="Arial"/>
                <a:buNone/>
              </a:pPr>
              <a:r>
                <a:t/>
              </a:r>
              <a:endParaRPr b="0" i="0" sz="1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3" name="Google Shape;303;p2"/>
            <p:cNvGrpSpPr/>
            <p:nvPr/>
          </p:nvGrpSpPr>
          <p:grpSpPr>
            <a:xfrm>
              <a:off x="470897" y="659902"/>
              <a:ext cx="1473994" cy="1762125"/>
              <a:chOff x="3533775" y="1617663"/>
              <a:chExt cx="1965325" cy="2349500"/>
            </a:xfrm>
          </p:grpSpPr>
          <p:sp>
            <p:nvSpPr>
              <p:cNvPr id="304" name="Google Shape;304;p2"/>
              <p:cNvSpPr/>
              <p:nvPr/>
            </p:nvSpPr>
            <p:spPr>
              <a:xfrm>
                <a:off x="4746625" y="3343275"/>
                <a:ext cx="225425" cy="220663"/>
              </a:xfrm>
              <a:custGeom>
                <a:rect b="b" l="l" r="r" t="t"/>
                <a:pathLst>
                  <a:path extrusionOk="0" h="73" w="74">
                    <a:moveTo>
                      <a:pt x="0" y="23"/>
                    </a:moveTo>
                    <a:cubicBezTo>
                      <a:pt x="2" y="23"/>
                      <a:pt x="3" y="24"/>
                      <a:pt x="4" y="23"/>
                    </a:cubicBezTo>
                    <a:cubicBezTo>
                      <a:pt x="5" y="23"/>
                      <a:pt x="6" y="25"/>
                      <a:pt x="6" y="25"/>
                    </a:cubicBezTo>
                    <a:cubicBezTo>
                      <a:pt x="7" y="26"/>
                      <a:pt x="9" y="24"/>
                      <a:pt x="10" y="24"/>
                    </a:cubicBezTo>
                    <a:cubicBezTo>
                      <a:pt x="11" y="24"/>
                      <a:pt x="12" y="25"/>
                      <a:pt x="13" y="25"/>
                    </a:cubicBezTo>
                    <a:cubicBezTo>
                      <a:pt x="16" y="27"/>
                      <a:pt x="17" y="24"/>
                      <a:pt x="19" y="22"/>
                    </a:cubicBezTo>
                    <a:cubicBezTo>
                      <a:pt x="20" y="20"/>
                      <a:pt x="22" y="17"/>
                      <a:pt x="24" y="15"/>
                    </a:cubicBezTo>
                    <a:cubicBezTo>
                      <a:pt x="24" y="14"/>
                      <a:pt x="25" y="14"/>
                      <a:pt x="26" y="13"/>
                    </a:cubicBezTo>
                    <a:cubicBezTo>
                      <a:pt x="27" y="12"/>
                      <a:pt x="29" y="11"/>
                      <a:pt x="30" y="11"/>
                    </a:cubicBezTo>
                    <a:cubicBezTo>
                      <a:pt x="34" y="9"/>
                      <a:pt x="34" y="9"/>
                      <a:pt x="34" y="5"/>
                    </a:cubicBezTo>
                    <a:cubicBezTo>
                      <a:pt x="34" y="4"/>
                      <a:pt x="37" y="2"/>
                      <a:pt x="39" y="1"/>
                    </a:cubicBezTo>
                    <a:cubicBezTo>
                      <a:pt x="40" y="0"/>
                      <a:pt x="42" y="0"/>
                      <a:pt x="43" y="0"/>
                    </a:cubicBezTo>
                    <a:cubicBezTo>
                      <a:pt x="45" y="0"/>
                      <a:pt x="47" y="0"/>
                      <a:pt x="49" y="0"/>
                    </a:cubicBezTo>
                    <a:cubicBezTo>
                      <a:pt x="49" y="3"/>
                      <a:pt x="49" y="4"/>
                      <a:pt x="53" y="4"/>
                    </a:cubicBezTo>
                    <a:cubicBezTo>
                      <a:pt x="55" y="4"/>
                      <a:pt x="57" y="4"/>
                      <a:pt x="59" y="5"/>
                    </a:cubicBezTo>
                    <a:cubicBezTo>
                      <a:pt x="60" y="6"/>
                      <a:pt x="63" y="8"/>
                      <a:pt x="65" y="8"/>
                    </a:cubicBezTo>
                    <a:cubicBezTo>
                      <a:pt x="67" y="9"/>
                      <a:pt x="70" y="9"/>
                      <a:pt x="70" y="10"/>
                    </a:cubicBezTo>
                    <a:cubicBezTo>
                      <a:pt x="71" y="11"/>
                      <a:pt x="72" y="12"/>
                      <a:pt x="73" y="11"/>
                    </a:cubicBezTo>
                    <a:cubicBezTo>
                      <a:pt x="73" y="13"/>
                      <a:pt x="72" y="14"/>
                      <a:pt x="72" y="16"/>
                    </a:cubicBezTo>
                    <a:cubicBezTo>
                      <a:pt x="73" y="18"/>
                      <a:pt x="72" y="19"/>
                      <a:pt x="73" y="21"/>
                    </a:cubicBezTo>
                    <a:cubicBezTo>
                      <a:pt x="73" y="23"/>
                      <a:pt x="72" y="25"/>
                      <a:pt x="72" y="27"/>
                    </a:cubicBezTo>
                    <a:cubicBezTo>
                      <a:pt x="73" y="28"/>
                      <a:pt x="74" y="29"/>
                      <a:pt x="72" y="30"/>
                    </a:cubicBezTo>
                    <a:cubicBezTo>
                      <a:pt x="71" y="31"/>
                      <a:pt x="72" y="33"/>
                      <a:pt x="72" y="33"/>
                    </a:cubicBezTo>
                    <a:cubicBezTo>
                      <a:pt x="70" y="34"/>
                      <a:pt x="70" y="34"/>
                      <a:pt x="70" y="35"/>
                    </a:cubicBezTo>
                    <a:cubicBezTo>
                      <a:pt x="69" y="36"/>
                      <a:pt x="71" y="36"/>
                      <a:pt x="71" y="37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9"/>
                      <a:pt x="70" y="39"/>
                      <a:pt x="70" y="40"/>
                    </a:cubicBezTo>
                    <a:cubicBezTo>
                      <a:pt x="70" y="41"/>
                      <a:pt x="71" y="43"/>
                      <a:pt x="71" y="43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2" y="45"/>
                      <a:pt x="72" y="46"/>
                      <a:pt x="71" y="48"/>
                    </a:cubicBezTo>
                    <a:cubicBezTo>
                      <a:pt x="70" y="49"/>
                      <a:pt x="70" y="52"/>
                      <a:pt x="68" y="53"/>
                    </a:cubicBezTo>
                    <a:cubicBezTo>
                      <a:pt x="66" y="54"/>
                      <a:pt x="67" y="55"/>
                      <a:pt x="67" y="56"/>
                    </a:cubicBezTo>
                    <a:cubicBezTo>
                      <a:pt x="67" y="58"/>
                      <a:pt x="65" y="59"/>
                      <a:pt x="67" y="61"/>
                    </a:cubicBezTo>
                    <a:cubicBezTo>
                      <a:pt x="65" y="60"/>
                      <a:pt x="58" y="70"/>
                      <a:pt x="57" y="71"/>
                    </a:cubicBezTo>
                    <a:cubicBezTo>
                      <a:pt x="56" y="71"/>
                      <a:pt x="55" y="73"/>
                      <a:pt x="55" y="73"/>
                    </a:cubicBezTo>
                    <a:cubicBezTo>
                      <a:pt x="54" y="71"/>
                      <a:pt x="50" y="72"/>
                      <a:pt x="48" y="72"/>
                    </a:cubicBezTo>
                    <a:cubicBezTo>
                      <a:pt x="46" y="72"/>
                      <a:pt x="44" y="71"/>
                      <a:pt x="42" y="70"/>
                    </a:cubicBezTo>
                    <a:cubicBezTo>
                      <a:pt x="39" y="69"/>
                      <a:pt x="37" y="70"/>
                      <a:pt x="37" y="70"/>
                    </a:cubicBezTo>
                    <a:cubicBezTo>
                      <a:pt x="36" y="69"/>
                      <a:pt x="36" y="69"/>
                      <a:pt x="35" y="69"/>
                    </a:cubicBezTo>
                    <a:cubicBezTo>
                      <a:pt x="34" y="68"/>
                      <a:pt x="35" y="67"/>
                      <a:pt x="34" y="66"/>
                    </a:cubicBezTo>
                    <a:cubicBezTo>
                      <a:pt x="33" y="64"/>
                      <a:pt x="26" y="65"/>
                      <a:pt x="25" y="63"/>
                    </a:cubicBezTo>
                    <a:cubicBezTo>
                      <a:pt x="24" y="60"/>
                      <a:pt x="22" y="58"/>
                      <a:pt x="22" y="55"/>
                    </a:cubicBezTo>
                    <a:cubicBezTo>
                      <a:pt x="24" y="52"/>
                      <a:pt x="22" y="51"/>
                      <a:pt x="19" y="52"/>
                    </a:cubicBezTo>
                    <a:cubicBezTo>
                      <a:pt x="19" y="49"/>
                      <a:pt x="18" y="47"/>
                      <a:pt x="15" y="46"/>
                    </a:cubicBezTo>
                    <a:cubicBezTo>
                      <a:pt x="13" y="46"/>
                      <a:pt x="10" y="43"/>
                      <a:pt x="8" y="41"/>
                    </a:cubicBezTo>
                    <a:cubicBezTo>
                      <a:pt x="6" y="38"/>
                      <a:pt x="6" y="34"/>
                      <a:pt x="4" y="31"/>
                    </a:cubicBezTo>
                    <a:cubicBezTo>
                      <a:pt x="3" y="30"/>
                      <a:pt x="0" y="25"/>
                      <a:pt x="0" y="23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4656137" y="3100388"/>
                <a:ext cx="336550" cy="327025"/>
              </a:xfrm>
              <a:custGeom>
                <a:rect b="b" l="l" r="r" t="t"/>
                <a:pathLst>
                  <a:path extrusionOk="0" h="108" w="111">
                    <a:moveTo>
                      <a:pt x="0" y="86"/>
                    </a:moveTo>
                    <a:cubicBezTo>
                      <a:pt x="0" y="75"/>
                      <a:pt x="0" y="65"/>
                      <a:pt x="0" y="55"/>
                    </a:cubicBezTo>
                    <a:cubicBezTo>
                      <a:pt x="0" y="54"/>
                      <a:pt x="0" y="52"/>
                      <a:pt x="2" y="51"/>
                    </a:cubicBezTo>
                    <a:cubicBezTo>
                      <a:pt x="3" y="51"/>
                      <a:pt x="4" y="51"/>
                      <a:pt x="6" y="51"/>
                    </a:cubicBezTo>
                    <a:cubicBezTo>
                      <a:pt x="10" y="52"/>
                      <a:pt x="15" y="52"/>
                      <a:pt x="20" y="51"/>
                    </a:cubicBezTo>
                    <a:cubicBezTo>
                      <a:pt x="18" y="49"/>
                      <a:pt x="19" y="48"/>
                      <a:pt x="19" y="46"/>
                    </a:cubicBezTo>
                    <a:cubicBezTo>
                      <a:pt x="20" y="44"/>
                      <a:pt x="19" y="43"/>
                      <a:pt x="19" y="41"/>
                    </a:cubicBezTo>
                    <a:cubicBezTo>
                      <a:pt x="20" y="37"/>
                      <a:pt x="21" y="32"/>
                      <a:pt x="20" y="29"/>
                    </a:cubicBezTo>
                    <a:cubicBezTo>
                      <a:pt x="21" y="29"/>
                      <a:pt x="21" y="30"/>
                      <a:pt x="22" y="31"/>
                    </a:cubicBezTo>
                    <a:cubicBezTo>
                      <a:pt x="24" y="31"/>
                      <a:pt x="23" y="33"/>
                      <a:pt x="23" y="34"/>
                    </a:cubicBezTo>
                    <a:cubicBezTo>
                      <a:pt x="25" y="35"/>
                      <a:pt x="24" y="35"/>
                      <a:pt x="26" y="34"/>
                    </a:cubicBezTo>
                    <a:cubicBezTo>
                      <a:pt x="28" y="33"/>
                      <a:pt x="30" y="32"/>
                      <a:pt x="32" y="32"/>
                    </a:cubicBezTo>
                    <a:cubicBezTo>
                      <a:pt x="32" y="34"/>
                      <a:pt x="32" y="36"/>
                      <a:pt x="33" y="38"/>
                    </a:cubicBezTo>
                    <a:cubicBezTo>
                      <a:pt x="34" y="38"/>
                      <a:pt x="35" y="38"/>
                      <a:pt x="37" y="38"/>
                    </a:cubicBezTo>
                    <a:cubicBezTo>
                      <a:pt x="38" y="39"/>
                      <a:pt x="39" y="40"/>
                      <a:pt x="41" y="40"/>
                    </a:cubicBezTo>
                    <a:cubicBezTo>
                      <a:pt x="44" y="40"/>
                      <a:pt x="47" y="42"/>
                      <a:pt x="48" y="38"/>
                    </a:cubicBezTo>
                    <a:cubicBezTo>
                      <a:pt x="49" y="34"/>
                      <a:pt x="50" y="39"/>
                      <a:pt x="52" y="40"/>
                    </a:cubicBezTo>
                    <a:cubicBezTo>
                      <a:pt x="53" y="41"/>
                      <a:pt x="53" y="42"/>
                      <a:pt x="53" y="43"/>
                    </a:cubicBezTo>
                    <a:cubicBezTo>
                      <a:pt x="54" y="45"/>
                      <a:pt x="56" y="43"/>
                      <a:pt x="57" y="44"/>
                    </a:cubicBezTo>
                    <a:cubicBezTo>
                      <a:pt x="58" y="45"/>
                      <a:pt x="59" y="46"/>
                      <a:pt x="60" y="46"/>
                    </a:cubicBezTo>
                    <a:cubicBezTo>
                      <a:pt x="62" y="46"/>
                      <a:pt x="62" y="49"/>
                      <a:pt x="63" y="50"/>
                    </a:cubicBezTo>
                    <a:cubicBezTo>
                      <a:pt x="65" y="52"/>
                      <a:pt x="65" y="53"/>
                      <a:pt x="66" y="55"/>
                    </a:cubicBezTo>
                    <a:cubicBezTo>
                      <a:pt x="68" y="58"/>
                      <a:pt x="71" y="53"/>
                      <a:pt x="73" y="54"/>
                    </a:cubicBezTo>
                    <a:cubicBezTo>
                      <a:pt x="72" y="55"/>
                      <a:pt x="72" y="56"/>
                      <a:pt x="73" y="56"/>
                    </a:cubicBezTo>
                    <a:cubicBezTo>
                      <a:pt x="74" y="57"/>
                      <a:pt x="74" y="54"/>
                      <a:pt x="74" y="53"/>
                    </a:cubicBezTo>
                    <a:cubicBezTo>
                      <a:pt x="74" y="50"/>
                      <a:pt x="74" y="46"/>
                      <a:pt x="74" y="42"/>
                    </a:cubicBezTo>
                    <a:cubicBezTo>
                      <a:pt x="74" y="43"/>
                      <a:pt x="73" y="43"/>
                      <a:pt x="72" y="43"/>
                    </a:cubicBezTo>
                    <a:cubicBezTo>
                      <a:pt x="71" y="43"/>
                      <a:pt x="71" y="44"/>
                      <a:pt x="71" y="45"/>
                    </a:cubicBezTo>
                    <a:cubicBezTo>
                      <a:pt x="70" y="46"/>
                      <a:pt x="66" y="43"/>
                      <a:pt x="65" y="42"/>
                    </a:cubicBezTo>
                    <a:cubicBezTo>
                      <a:pt x="63" y="40"/>
                      <a:pt x="60" y="37"/>
                      <a:pt x="61" y="33"/>
                    </a:cubicBezTo>
                    <a:cubicBezTo>
                      <a:pt x="62" y="30"/>
                      <a:pt x="63" y="28"/>
                      <a:pt x="64" y="26"/>
                    </a:cubicBezTo>
                    <a:cubicBezTo>
                      <a:pt x="64" y="25"/>
                      <a:pt x="63" y="23"/>
                      <a:pt x="63" y="21"/>
                    </a:cubicBezTo>
                    <a:cubicBezTo>
                      <a:pt x="63" y="18"/>
                      <a:pt x="65" y="13"/>
                      <a:pt x="61" y="12"/>
                    </a:cubicBezTo>
                    <a:cubicBezTo>
                      <a:pt x="62" y="9"/>
                      <a:pt x="69" y="7"/>
                      <a:pt x="66" y="3"/>
                    </a:cubicBezTo>
                    <a:cubicBezTo>
                      <a:pt x="72" y="2"/>
                      <a:pt x="76" y="2"/>
                      <a:pt x="82" y="0"/>
                    </a:cubicBezTo>
                    <a:cubicBezTo>
                      <a:pt x="82" y="1"/>
                      <a:pt x="81" y="3"/>
                      <a:pt x="81" y="3"/>
                    </a:cubicBezTo>
                    <a:cubicBezTo>
                      <a:pt x="81" y="3"/>
                      <a:pt x="83" y="3"/>
                      <a:pt x="82" y="4"/>
                    </a:cubicBezTo>
                    <a:cubicBezTo>
                      <a:pt x="82" y="4"/>
                      <a:pt x="83" y="3"/>
                      <a:pt x="85" y="5"/>
                    </a:cubicBezTo>
                    <a:cubicBezTo>
                      <a:pt x="87" y="7"/>
                      <a:pt x="88" y="5"/>
                      <a:pt x="88" y="4"/>
                    </a:cubicBezTo>
                    <a:cubicBezTo>
                      <a:pt x="90" y="4"/>
                      <a:pt x="91" y="5"/>
                      <a:pt x="92" y="7"/>
                    </a:cubicBezTo>
                    <a:cubicBezTo>
                      <a:pt x="92" y="8"/>
                      <a:pt x="93" y="8"/>
                      <a:pt x="94" y="7"/>
                    </a:cubicBezTo>
                    <a:cubicBezTo>
                      <a:pt x="95" y="7"/>
                      <a:pt x="95" y="9"/>
                      <a:pt x="96" y="9"/>
                    </a:cubicBezTo>
                    <a:cubicBezTo>
                      <a:pt x="97" y="10"/>
                      <a:pt x="100" y="9"/>
                      <a:pt x="100" y="11"/>
                    </a:cubicBezTo>
                    <a:cubicBezTo>
                      <a:pt x="101" y="12"/>
                      <a:pt x="102" y="11"/>
                      <a:pt x="102" y="12"/>
                    </a:cubicBezTo>
                    <a:cubicBezTo>
                      <a:pt x="103" y="12"/>
                      <a:pt x="104" y="12"/>
                      <a:pt x="104" y="13"/>
                    </a:cubicBezTo>
                    <a:cubicBezTo>
                      <a:pt x="105" y="13"/>
                      <a:pt x="105" y="14"/>
                      <a:pt x="105" y="14"/>
                    </a:cubicBezTo>
                    <a:cubicBezTo>
                      <a:pt x="104" y="16"/>
                      <a:pt x="108" y="15"/>
                      <a:pt x="108" y="17"/>
                    </a:cubicBezTo>
                    <a:cubicBezTo>
                      <a:pt x="108" y="18"/>
                      <a:pt x="108" y="19"/>
                      <a:pt x="108" y="19"/>
                    </a:cubicBezTo>
                    <a:cubicBezTo>
                      <a:pt x="108" y="20"/>
                      <a:pt x="109" y="21"/>
                      <a:pt x="110" y="21"/>
                    </a:cubicBezTo>
                    <a:cubicBezTo>
                      <a:pt x="110" y="22"/>
                      <a:pt x="111" y="24"/>
                      <a:pt x="111" y="25"/>
                    </a:cubicBezTo>
                    <a:cubicBezTo>
                      <a:pt x="111" y="26"/>
                      <a:pt x="110" y="28"/>
                      <a:pt x="108" y="28"/>
                    </a:cubicBezTo>
                    <a:cubicBezTo>
                      <a:pt x="107" y="29"/>
                      <a:pt x="107" y="30"/>
                      <a:pt x="108" y="31"/>
                    </a:cubicBezTo>
                    <a:cubicBezTo>
                      <a:pt x="108" y="33"/>
                      <a:pt x="107" y="34"/>
                      <a:pt x="107" y="36"/>
                    </a:cubicBezTo>
                    <a:cubicBezTo>
                      <a:pt x="107" y="38"/>
                      <a:pt x="106" y="44"/>
                      <a:pt x="109" y="45"/>
                    </a:cubicBezTo>
                    <a:cubicBezTo>
                      <a:pt x="108" y="46"/>
                      <a:pt x="104" y="47"/>
                      <a:pt x="104" y="49"/>
                    </a:cubicBezTo>
                    <a:cubicBezTo>
                      <a:pt x="104" y="51"/>
                      <a:pt x="104" y="51"/>
                      <a:pt x="104" y="53"/>
                    </a:cubicBezTo>
                    <a:cubicBezTo>
                      <a:pt x="104" y="56"/>
                      <a:pt x="102" y="57"/>
                      <a:pt x="101" y="59"/>
                    </a:cubicBezTo>
                    <a:cubicBezTo>
                      <a:pt x="101" y="60"/>
                      <a:pt x="102" y="61"/>
                      <a:pt x="103" y="62"/>
                    </a:cubicBezTo>
                    <a:cubicBezTo>
                      <a:pt x="104" y="62"/>
                      <a:pt x="105" y="62"/>
                      <a:pt x="105" y="63"/>
                    </a:cubicBezTo>
                    <a:cubicBezTo>
                      <a:pt x="96" y="67"/>
                      <a:pt x="87" y="69"/>
                      <a:pt x="78" y="73"/>
                    </a:cubicBezTo>
                    <a:cubicBezTo>
                      <a:pt x="77" y="74"/>
                      <a:pt x="80" y="78"/>
                      <a:pt x="79" y="80"/>
                    </a:cubicBezTo>
                    <a:cubicBezTo>
                      <a:pt x="78" y="80"/>
                      <a:pt x="76" y="80"/>
                      <a:pt x="75" y="80"/>
                    </a:cubicBezTo>
                    <a:cubicBezTo>
                      <a:pt x="73" y="79"/>
                      <a:pt x="71" y="80"/>
                      <a:pt x="70" y="81"/>
                    </a:cubicBezTo>
                    <a:cubicBezTo>
                      <a:pt x="68" y="82"/>
                      <a:pt x="65" y="83"/>
                      <a:pt x="64" y="85"/>
                    </a:cubicBezTo>
                    <a:cubicBezTo>
                      <a:pt x="64" y="86"/>
                      <a:pt x="64" y="88"/>
                      <a:pt x="64" y="89"/>
                    </a:cubicBezTo>
                    <a:cubicBezTo>
                      <a:pt x="63" y="90"/>
                      <a:pt x="61" y="90"/>
                      <a:pt x="60" y="91"/>
                    </a:cubicBezTo>
                    <a:cubicBezTo>
                      <a:pt x="58" y="92"/>
                      <a:pt x="55" y="94"/>
                      <a:pt x="53" y="96"/>
                    </a:cubicBezTo>
                    <a:cubicBezTo>
                      <a:pt x="52" y="98"/>
                      <a:pt x="47" y="108"/>
                      <a:pt x="43" y="105"/>
                    </a:cubicBezTo>
                    <a:cubicBezTo>
                      <a:pt x="42" y="105"/>
                      <a:pt x="41" y="105"/>
                      <a:pt x="40" y="104"/>
                    </a:cubicBezTo>
                    <a:cubicBezTo>
                      <a:pt x="39" y="104"/>
                      <a:pt x="38" y="106"/>
                      <a:pt x="36" y="105"/>
                    </a:cubicBezTo>
                    <a:cubicBezTo>
                      <a:pt x="36" y="105"/>
                      <a:pt x="35" y="103"/>
                      <a:pt x="34" y="103"/>
                    </a:cubicBezTo>
                    <a:cubicBezTo>
                      <a:pt x="34" y="103"/>
                      <a:pt x="31" y="104"/>
                      <a:pt x="30" y="103"/>
                    </a:cubicBezTo>
                    <a:cubicBezTo>
                      <a:pt x="28" y="101"/>
                      <a:pt x="28" y="100"/>
                      <a:pt x="26" y="100"/>
                    </a:cubicBezTo>
                    <a:cubicBezTo>
                      <a:pt x="25" y="100"/>
                      <a:pt x="24" y="101"/>
                      <a:pt x="22" y="100"/>
                    </a:cubicBezTo>
                    <a:cubicBezTo>
                      <a:pt x="20" y="99"/>
                      <a:pt x="19" y="100"/>
                      <a:pt x="17" y="100"/>
                    </a:cubicBezTo>
                    <a:cubicBezTo>
                      <a:pt x="16" y="100"/>
                      <a:pt x="14" y="101"/>
                      <a:pt x="13" y="101"/>
                    </a:cubicBezTo>
                    <a:cubicBezTo>
                      <a:pt x="10" y="100"/>
                      <a:pt x="8" y="96"/>
                      <a:pt x="6" y="94"/>
                    </a:cubicBezTo>
                    <a:cubicBezTo>
                      <a:pt x="5" y="92"/>
                      <a:pt x="4" y="91"/>
                      <a:pt x="2" y="90"/>
                    </a:cubicBezTo>
                    <a:cubicBezTo>
                      <a:pt x="1" y="89"/>
                      <a:pt x="1" y="87"/>
                      <a:pt x="0" y="86"/>
                    </a:cubicBezTo>
                  </a:path>
                </a:pathLst>
              </a:custGeom>
              <a:solidFill>
                <a:srgbClr val="1C3557"/>
              </a:solidFill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3549650" y="1928813"/>
                <a:ext cx="247650" cy="228600"/>
              </a:xfrm>
              <a:custGeom>
                <a:rect b="b" l="l" r="r" t="t"/>
                <a:pathLst>
                  <a:path extrusionOk="0" h="75" w="82">
                    <a:moveTo>
                      <a:pt x="1" y="75"/>
                    </a:moveTo>
                    <a:cubicBezTo>
                      <a:pt x="0" y="73"/>
                      <a:pt x="2" y="68"/>
                      <a:pt x="2" y="65"/>
                    </a:cubicBezTo>
                    <a:cubicBezTo>
                      <a:pt x="3" y="64"/>
                      <a:pt x="3" y="62"/>
                      <a:pt x="4" y="60"/>
                    </a:cubicBezTo>
                    <a:cubicBezTo>
                      <a:pt x="5" y="58"/>
                      <a:pt x="8" y="58"/>
                      <a:pt x="8" y="56"/>
                    </a:cubicBezTo>
                    <a:cubicBezTo>
                      <a:pt x="9" y="55"/>
                      <a:pt x="9" y="53"/>
                      <a:pt x="10" y="52"/>
                    </a:cubicBezTo>
                    <a:cubicBezTo>
                      <a:pt x="11" y="52"/>
                      <a:pt x="10" y="50"/>
                      <a:pt x="11" y="49"/>
                    </a:cubicBezTo>
                    <a:cubicBezTo>
                      <a:pt x="12" y="48"/>
                      <a:pt x="15" y="44"/>
                      <a:pt x="14" y="42"/>
                    </a:cubicBezTo>
                    <a:cubicBezTo>
                      <a:pt x="13" y="43"/>
                      <a:pt x="13" y="43"/>
                      <a:pt x="13" y="44"/>
                    </a:cubicBezTo>
                    <a:cubicBezTo>
                      <a:pt x="14" y="40"/>
                      <a:pt x="18" y="38"/>
                      <a:pt x="21" y="35"/>
                    </a:cubicBezTo>
                    <a:cubicBezTo>
                      <a:pt x="24" y="32"/>
                      <a:pt x="23" y="28"/>
                      <a:pt x="25" y="24"/>
                    </a:cubicBezTo>
                    <a:cubicBezTo>
                      <a:pt x="26" y="20"/>
                      <a:pt x="27" y="17"/>
                      <a:pt x="31" y="15"/>
                    </a:cubicBezTo>
                    <a:cubicBezTo>
                      <a:pt x="34" y="13"/>
                      <a:pt x="36" y="11"/>
                      <a:pt x="38" y="7"/>
                    </a:cubicBezTo>
                    <a:cubicBezTo>
                      <a:pt x="39" y="4"/>
                      <a:pt x="41" y="0"/>
                      <a:pt x="40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1" y="19"/>
                      <a:pt x="81" y="19"/>
                      <a:pt x="81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46"/>
                      <a:pt x="49" y="46"/>
                      <a:pt x="49" y="46"/>
                    </a:cubicBezTo>
                    <a:cubicBezTo>
                      <a:pt x="47" y="48"/>
                      <a:pt x="45" y="48"/>
                      <a:pt x="43" y="49"/>
                    </a:cubicBezTo>
                    <a:cubicBezTo>
                      <a:pt x="40" y="51"/>
                      <a:pt x="39" y="53"/>
                      <a:pt x="39" y="56"/>
                    </a:cubicBezTo>
                    <a:cubicBezTo>
                      <a:pt x="39" y="58"/>
                      <a:pt x="40" y="68"/>
                      <a:pt x="38" y="69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1" y="69"/>
                      <a:pt x="1" y="73"/>
                      <a:pt x="1" y="75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4876800" y="2697163"/>
                <a:ext cx="161925" cy="184150"/>
              </a:xfrm>
              <a:custGeom>
                <a:rect b="b" l="l" r="r" t="t"/>
                <a:pathLst>
                  <a:path extrusionOk="0" h="61" w="53">
                    <a:moveTo>
                      <a:pt x="0" y="57"/>
                    </a:moveTo>
                    <a:cubicBezTo>
                      <a:pt x="1" y="56"/>
                      <a:pt x="1" y="53"/>
                      <a:pt x="1" y="52"/>
                    </a:cubicBezTo>
                    <a:cubicBezTo>
                      <a:pt x="1" y="49"/>
                      <a:pt x="1" y="47"/>
                      <a:pt x="2" y="45"/>
                    </a:cubicBezTo>
                    <a:cubicBezTo>
                      <a:pt x="2" y="42"/>
                      <a:pt x="4" y="41"/>
                      <a:pt x="4" y="39"/>
                    </a:cubicBezTo>
                    <a:cubicBezTo>
                      <a:pt x="4" y="38"/>
                      <a:pt x="4" y="37"/>
                      <a:pt x="4" y="37"/>
                    </a:cubicBezTo>
                    <a:cubicBezTo>
                      <a:pt x="4" y="35"/>
                      <a:pt x="6" y="36"/>
                      <a:pt x="6" y="35"/>
                    </a:cubicBezTo>
                    <a:cubicBezTo>
                      <a:pt x="8" y="32"/>
                      <a:pt x="11" y="29"/>
                      <a:pt x="14" y="27"/>
                    </a:cubicBezTo>
                    <a:cubicBezTo>
                      <a:pt x="15" y="26"/>
                      <a:pt x="16" y="24"/>
                      <a:pt x="17" y="22"/>
                    </a:cubicBezTo>
                    <a:cubicBezTo>
                      <a:pt x="17" y="21"/>
                      <a:pt x="15" y="20"/>
                      <a:pt x="14" y="20"/>
                    </a:cubicBezTo>
                    <a:cubicBezTo>
                      <a:pt x="13" y="19"/>
                      <a:pt x="12" y="20"/>
                      <a:pt x="12" y="19"/>
                    </a:cubicBezTo>
                    <a:cubicBezTo>
                      <a:pt x="11" y="18"/>
                      <a:pt x="12" y="17"/>
                      <a:pt x="12" y="16"/>
                    </a:cubicBezTo>
                    <a:cubicBezTo>
                      <a:pt x="12" y="14"/>
                      <a:pt x="11" y="11"/>
                      <a:pt x="13" y="9"/>
                    </a:cubicBezTo>
                    <a:cubicBezTo>
                      <a:pt x="13" y="8"/>
                      <a:pt x="12" y="8"/>
                      <a:pt x="12" y="7"/>
                    </a:cubicBezTo>
                    <a:cubicBezTo>
                      <a:pt x="13" y="6"/>
                      <a:pt x="13" y="6"/>
                      <a:pt x="14" y="5"/>
                    </a:cubicBezTo>
                    <a:cubicBezTo>
                      <a:pt x="15" y="5"/>
                      <a:pt x="15" y="4"/>
                      <a:pt x="16" y="4"/>
                    </a:cubicBezTo>
                    <a:cubicBezTo>
                      <a:pt x="17" y="4"/>
                      <a:pt x="18" y="6"/>
                      <a:pt x="19" y="6"/>
                    </a:cubicBezTo>
                    <a:cubicBezTo>
                      <a:pt x="20" y="5"/>
                      <a:pt x="21" y="4"/>
                      <a:pt x="22" y="5"/>
                    </a:cubicBezTo>
                    <a:cubicBezTo>
                      <a:pt x="23" y="6"/>
                      <a:pt x="23" y="7"/>
                      <a:pt x="25" y="7"/>
                    </a:cubicBezTo>
                    <a:cubicBezTo>
                      <a:pt x="24" y="6"/>
                      <a:pt x="27" y="5"/>
                      <a:pt x="28" y="5"/>
                    </a:cubicBezTo>
                    <a:cubicBezTo>
                      <a:pt x="30" y="5"/>
                      <a:pt x="31" y="3"/>
                      <a:pt x="33" y="4"/>
                    </a:cubicBezTo>
                    <a:cubicBezTo>
                      <a:pt x="35" y="4"/>
                      <a:pt x="36" y="6"/>
                      <a:pt x="38" y="4"/>
                    </a:cubicBezTo>
                    <a:cubicBezTo>
                      <a:pt x="40" y="3"/>
                      <a:pt x="41" y="1"/>
                      <a:pt x="42" y="0"/>
                    </a:cubicBezTo>
                    <a:cubicBezTo>
                      <a:pt x="43" y="1"/>
                      <a:pt x="43" y="2"/>
                      <a:pt x="43" y="3"/>
                    </a:cubicBezTo>
                    <a:cubicBezTo>
                      <a:pt x="45" y="3"/>
                      <a:pt x="44" y="4"/>
                      <a:pt x="45" y="5"/>
                    </a:cubicBezTo>
                    <a:cubicBezTo>
                      <a:pt x="46" y="5"/>
                      <a:pt x="47" y="5"/>
                      <a:pt x="46" y="7"/>
                    </a:cubicBezTo>
                    <a:cubicBezTo>
                      <a:pt x="46" y="10"/>
                      <a:pt x="48" y="12"/>
                      <a:pt x="49" y="15"/>
                    </a:cubicBezTo>
                    <a:cubicBezTo>
                      <a:pt x="49" y="16"/>
                      <a:pt x="51" y="17"/>
                      <a:pt x="51" y="18"/>
                    </a:cubicBezTo>
                    <a:cubicBezTo>
                      <a:pt x="51" y="19"/>
                      <a:pt x="52" y="21"/>
                      <a:pt x="52" y="22"/>
                    </a:cubicBezTo>
                    <a:cubicBezTo>
                      <a:pt x="53" y="23"/>
                      <a:pt x="52" y="26"/>
                      <a:pt x="51" y="28"/>
                    </a:cubicBezTo>
                    <a:cubicBezTo>
                      <a:pt x="51" y="29"/>
                      <a:pt x="50" y="29"/>
                      <a:pt x="50" y="31"/>
                    </a:cubicBezTo>
                    <a:cubicBezTo>
                      <a:pt x="50" y="32"/>
                      <a:pt x="49" y="32"/>
                      <a:pt x="48" y="33"/>
                    </a:cubicBezTo>
                    <a:cubicBezTo>
                      <a:pt x="47" y="34"/>
                      <a:pt x="47" y="35"/>
                      <a:pt x="46" y="37"/>
                    </a:cubicBezTo>
                    <a:cubicBezTo>
                      <a:pt x="45" y="38"/>
                      <a:pt x="44" y="38"/>
                      <a:pt x="44" y="39"/>
                    </a:cubicBezTo>
                    <a:cubicBezTo>
                      <a:pt x="43" y="41"/>
                      <a:pt x="43" y="42"/>
                      <a:pt x="42" y="43"/>
                    </a:cubicBezTo>
                    <a:cubicBezTo>
                      <a:pt x="41" y="43"/>
                      <a:pt x="39" y="44"/>
                      <a:pt x="40" y="42"/>
                    </a:cubicBezTo>
                    <a:cubicBezTo>
                      <a:pt x="38" y="42"/>
                      <a:pt x="39" y="43"/>
                      <a:pt x="38" y="43"/>
                    </a:cubicBezTo>
                    <a:cubicBezTo>
                      <a:pt x="36" y="43"/>
                      <a:pt x="36" y="42"/>
                      <a:pt x="37" y="42"/>
                    </a:cubicBezTo>
                    <a:cubicBezTo>
                      <a:pt x="37" y="41"/>
                      <a:pt x="36" y="40"/>
                      <a:pt x="36" y="40"/>
                    </a:cubicBezTo>
                    <a:cubicBezTo>
                      <a:pt x="35" y="40"/>
                      <a:pt x="36" y="40"/>
                      <a:pt x="35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4" y="41"/>
                      <a:pt x="35" y="43"/>
                      <a:pt x="33" y="43"/>
                    </a:cubicBezTo>
                    <a:cubicBezTo>
                      <a:pt x="34" y="45"/>
                      <a:pt x="30" y="44"/>
                      <a:pt x="30" y="44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8" y="46"/>
                      <a:pt x="27" y="44"/>
                      <a:pt x="27" y="44"/>
                    </a:cubicBezTo>
                    <a:cubicBezTo>
                      <a:pt x="27" y="45"/>
                      <a:pt x="26" y="45"/>
                      <a:pt x="25" y="45"/>
                    </a:cubicBezTo>
                    <a:cubicBezTo>
                      <a:pt x="24" y="46"/>
                      <a:pt x="23" y="46"/>
                      <a:pt x="23" y="46"/>
                    </a:cubicBezTo>
                    <a:cubicBezTo>
                      <a:pt x="24" y="50"/>
                      <a:pt x="21" y="50"/>
                      <a:pt x="21" y="52"/>
                    </a:cubicBezTo>
                    <a:cubicBezTo>
                      <a:pt x="21" y="54"/>
                      <a:pt x="21" y="55"/>
                      <a:pt x="22" y="56"/>
                    </a:cubicBezTo>
                    <a:cubicBezTo>
                      <a:pt x="13" y="56"/>
                      <a:pt x="24" y="56"/>
                      <a:pt x="15" y="56"/>
                    </a:cubicBezTo>
                    <a:cubicBezTo>
                      <a:pt x="12" y="55"/>
                      <a:pt x="8" y="56"/>
                      <a:pt x="6" y="58"/>
                    </a:cubicBezTo>
                    <a:cubicBezTo>
                      <a:pt x="6" y="59"/>
                      <a:pt x="5" y="61"/>
                      <a:pt x="4" y="60"/>
                    </a:cubicBezTo>
                    <a:cubicBezTo>
                      <a:pt x="3" y="60"/>
                      <a:pt x="3" y="59"/>
                      <a:pt x="3" y="59"/>
                    </a:cubicBezTo>
                    <a:cubicBezTo>
                      <a:pt x="2" y="59"/>
                      <a:pt x="0" y="60"/>
                      <a:pt x="0" y="61"/>
                    </a:cubicBezTo>
                    <a:cubicBezTo>
                      <a:pt x="0" y="60"/>
                      <a:pt x="1" y="58"/>
                      <a:pt x="0" y="57"/>
                    </a:cubicBezTo>
                  </a:path>
                </a:pathLst>
              </a:custGeom>
              <a:solidFill>
                <a:srgbClr val="E73846">
                  <a:alpha val="68627"/>
                </a:srgbClr>
              </a:solidFill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4246562" y="1617663"/>
                <a:ext cx="115888" cy="233363"/>
              </a:xfrm>
              <a:custGeom>
                <a:rect b="b" l="l" r="r" t="t"/>
                <a:pathLst>
                  <a:path extrusionOk="0" h="77" w="38">
                    <a:moveTo>
                      <a:pt x="0" y="36"/>
                    </a:moveTo>
                    <a:cubicBezTo>
                      <a:pt x="1" y="34"/>
                      <a:pt x="2" y="34"/>
                      <a:pt x="2" y="34"/>
                    </a:cubicBezTo>
                    <a:cubicBezTo>
                      <a:pt x="4" y="33"/>
                      <a:pt x="4" y="32"/>
                      <a:pt x="5" y="31"/>
                    </a:cubicBezTo>
                    <a:cubicBezTo>
                      <a:pt x="6" y="30"/>
                      <a:pt x="7" y="29"/>
                      <a:pt x="7" y="27"/>
                    </a:cubicBezTo>
                    <a:cubicBezTo>
                      <a:pt x="8" y="25"/>
                      <a:pt x="8" y="22"/>
                      <a:pt x="8" y="20"/>
                    </a:cubicBezTo>
                    <a:cubicBezTo>
                      <a:pt x="8" y="18"/>
                      <a:pt x="7" y="17"/>
                      <a:pt x="7" y="15"/>
                    </a:cubicBezTo>
                    <a:cubicBezTo>
                      <a:pt x="8" y="13"/>
                      <a:pt x="10" y="10"/>
                      <a:pt x="7" y="9"/>
                    </a:cubicBezTo>
                    <a:cubicBezTo>
                      <a:pt x="8" y="8"/>
                      <a:pt x="9" y="8"/>
                      <a:pt x="10" y="6"/>
                    </a:cubicBezTo>
                    <a:cubicBezTo>
                      <a:pt x="11" y="6"/>
                      <a:pt x="10" y="5"/>
                      <a:pt x="11" y="4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14" y="2"/>
                      <a:pt x="16" y="2"/>
                      <a:pt x="18" y="1"/>
                    </a:cubicBezTo>
                    <a:cubicBezTo>
                      <a:pt x="19" y="1"/>
                      <a:pt x="20" y="0"/>
                      <a:pt x="21" y="1"/>
                    </a:cubicBezTo>
                    <a:cubicBezTo>
                      <a:pt x="22" y="1"/>
                      <a:pt x="21" y="2"/>
                      <a:pt x="21" y="2"/>
                    </a:cubicBezTo>
                    <a:cubicBezTo>
                      <a:pt x="22" y="2"/>
                      <a:pt x="22" y="2"/>
                      <a:pt x="22" y="1"/>
                    </a:cubicBezTo>
                    <a:cubicBezTo>
                      <a:pt x="23" y="2"/>
                      <a:pt x="24" y="1"/>
                      <a:pt x="25" y="3"/>
                    </a:cubicBezTo>
                    <a:cubicBezTo>
                      <a:pt x="25" y="4"/>
                      <a:pt x="24" y="4"/>
                      <a:pt x="25" y="4"/>
                    </a:cubicBezTo>
                    <a:cubicBezTo>
                      <a:pt x="26" y="5"/>
                      <a:pt x="26" y="6"/>
                      <a:pt x="25" y="6"/>
                    </a:cubicBezTo>
                    <a:cubicBezTo>
                      <a:pt x="25" y="6"/>
                      <a:pt x="26" y="7"/>
                      <a:pt x="27" y="7"/>
                    </a:cubicBezTo>
                    <a:cubicBezTo>
                      <a:pt x="28" y="6"/>
                      <a:pt x="29" y="5"/>
                      <a:pt x="29" y="5"/>
                    </a:cubicBezTo>
                    <a:cubicBezTo>
                      <a:pt x="30" y="4"/>
                      <a:pt x="31" y="3"/>
                      <a:pt x="31" y="4"/>
                    </a:cubicBezTo>
                    <a:cubicBezTo>
                      <a:pt x="33" y="4"/>
                      <a:pt x="32" y="5"/>
                      <a:pt x="32" y="6"/>
                    </a:cubicBezTo>
                    <a:cubicBezTo>
                      <a:pt x="31" y="8"/>
                      <a:pt x="27" y="10"/>
                      <a:pt x="27" y="13"/>
                    </a:cubicBezTo>
                    <a:cubicBezTo>
                      <a:pt x="27" y="14"/>
                      <a:pt x="28" y="16"/>
                      <a:pt x="29" y="17"/>
                    </a:cubicBezTo>
                    <a:cubicBezTo>
                      <a:pt x="32" y="19"/>
                      <a:pt x="32" y="19"/>
                      <a:pt x="32" y="21"/>
                    </a:cubicBezTo>
                    <a:cubicBezTo>
                      <a:pt x="33" y="25"/>
                      <a:pt x="30" y="28"/>
                      <a:pt x="28" y="30"/>
                    </a:cubicBezTo>
                    <a:cubicBezTo>
                      <a:pt x="25" y="32"/>
                      <a:pt x="21" y="33"/>
                      <a:pt x="24" y="37"/>
                    </a:cubicBezTo>
                    <a:cubicBezTo>
                      <a:pt x="24" y="38"/>
                      <a:pt x="25" y="39"/>
                      <a:pt x="26" y="40"/>
                    </a:cubicBezTo>
                    <a:cubicBezTo>
                      <a:pt x="27" y="40"/>
                      <a:pt x="28" y="39"/>
                      <a:pt x="29" y="40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0" y="42"/>
                      <a:pt x="31" y="40"/>
                      <a:pt x="32" y="40"/>
                    </a:cubicBezTo>
                    <a:cubicBezTo>
                      <a:pt x="33" y="41"/>
                      <a:pt x="32" y="41"/>
                      <a:pt x="33" y="42"/>
                    </a:cubicBezTo>
                    <a:cubicBezTo>
                      <a:pt x="33" y="43"/>
                      <a:pt x="35" y="44"/>
                      <a:pt x="33" y="44"/>
                    </a:cubicBezTo>
                    <a:cubicBezTo>
                      <a:pt x="34" y="45"/>
                      <a:pt x="36" y="44"/>
                      <a:pt x="36" y="45"/>
                    </a:cubicBezTo>
                    <a:cubicBezTo>
                      <a:pt x="37" y="46"/>
                      <a:pt x="36" y="49"/>
                      <a:pt x="36" y="50"/>
                    </a:cubicBezTo>
                    <a:cubicBezTo>
                      <a:pt x="36" y="52"/>
                      <a:pt x="38" y="53"/>
                      <a:pt x="36" y="54"/>
                    </a:cubicBezTo>
                    <a:cubicBezTo>
                      <a:pt x="34" y="55"/>
                      <a:pt x="30" y="56"/>
                      <a:pt x="29" y="58"/>
                    </a:cubicBezTo>
                    <a:cubicBezTo>
                      <a:pt x="28" y="58"/>
                      <a:pt x="28" y="60"/>
                      <a:pt x="27" y="60"/>
                    </a:cubicBezTo>
                    <a:cubicBezTo>
                      <a:pt x="25" y="61"/>
                      <a:pt x="23" y="62"/>
                      <a:pt x="24" y="65"/>
                    </a:cubicBezTo>
                    <a:cubicBezTo>
                      <a:pt x="25" y="67"/>
                      <a:pt x="26" y="69"/>
                      <a:pt x="24" y="71"/>
                    </a:cubicBezTo>
                    <a:cubicBezTo>
                      <a:pt x="23" y="74"/>
                      <a:pt x="21" y="75"/>
                      <a:pt x="19" y="77"/>
                    </a:cubicBezTo>
                    <a:cubicBezTo>
                      <a:pt x="18" y="72"/>
                      <a:pt x="17" y="68"/>
                      <a:pt x="16" y="63"/>
                    </a:cubicBezTo>
                    <a:cubicBezTo>
                      <a:pt x="15" y="59"/>
                      <a:pt x="14" y="56"/>
                      <a:pt x="10" y="54"/>
                    </a:cubicBezTo>
                    <a:cubicBezTo>
                      <a:pt x="9" y="53"/>
                      <a:pt x="8" y="52"/>
                      <a:pt x="7" y="50"/>
                    </a:cubicBezTo>
                    <a:cubicBezTo>
                      <a:pt x="7" y="48"/>
                      <a:pt x="6" y="47"/>
                      <a:pt x="5" y="46"/>
                    </a:cubicBezTo>
                    <a:cubicBezTo>
                      <a:pt x="4" y="45"/>
                      <a:pt x="3" y="45"/>
                      <a:pt x="2" y="44"/>
                    </a:cubicBezTo>
                    <a:cubicBezTo>
                      <a:pt x="2" y="43"/>
                      <a:pt x="2" y="42"/>
                      <a:pt x="2" y="41"/>
                    </a:cubicBezTo>
                    <a:cubicBezTo>
                      <a:pt x="0" y="39"/>
                      <a:pt x="0" y="37"/>
                      <a:pt x="0" y="36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4025900" y="2468563"/>
                <a:ext cx="53975" cy="165100"/>
              </a:xfrm>
              <a:custGeom>
                <a:rect b="b" l="l" r="r" t="t"/>
                <a:pathLst>
                  <a:path extrusionOk="0" h="54" w="18">
                    <a:moveTo>
                      <a:pt x="0" y="0"/>
                    </a:moveTo>
                    <a:cubicBezTo>
                      <a:pt x="2" y="1"/>
                      <a:pt x="4" y="1"/>
                      <a:pt x="6" y="2"/>
                    </a:cubicBezTo>
                    <a:cubicBezTo>
                      <a:pt x="7" y="3"/>
                      <a:pt x="9" y="2"/>
                      <a:pt x="10" y="2"/>
                    </a:cubicBezTo>
                    <a:cubicBezTo>
                      <a:pt x="10" y="4"/>
                      <a:pt x="8" y="7"/>
                      <a:pt x="10" y="9"/>
                    </a:cubicBezTo>
                    <a:cubicBezTo>
                      <a:pt x="11" y="10"/>
                      <a:pt x="14" y="12"/>
                      <a:pt x="14" y="13"/>
                    </a:cubicBezTo>
                    <a:cubicBezTo>
                      <a:pt x="14" y="15"/>
                      <a:pt x="14" y="18"/>
                      <a:pt x="15" y="20"/>
                    </a:cubicBezTo>
                    <a:cubicBezTo>
                      <a:pt x="16" y="22"/>
                      <a:pt x="17" y="24"/>
                      <a:pt x="17" y="27"/>
                    </a:cubicBezTo>
                    <a:cubicBezTo>
                      <a:pt x="17" y="32"/>
                      <a:pt x="17" y="36"/>
                      <a:pt x="17" y="41"/>
                    </a:cubicBezTo>
                    <a:cubicBezTo>
                      <a:pt x="17" y="42"/>
                      <a:pt x="17" y="45"/>
                      <a:pt x="16" y="45"/>
                    </a:cubicBezTo>
                    <a:cubicBezTo>
                      <a:pt x="16" y="46"/>
                      <a:pt x="16" y="48"/>
                      <a:pt x="17" y="49"/>
                    </a:cubicBezTo>
                    <a:cubicBezTo>
                      <a:pt x="17" y="50"/>
                      <a:pt x="18" y="51"/>
                      <a:pt x="18" y="53"/>
                    </a:cubicBezTo>
                    <a:cubicBezTo>
                      <a:pt x="16" y="53"/>
                      <a:pt x="14" y="54"/>
                      <a:pt x="12" y="54"/>
                    </a:cubicBezTo>
                    <a:cubicBezTo>
                      <a:pt x="12" y="54"/>
                      <a:pt x="10" y="52"/>
                      <a:pt x="10" y="52"/>
                    </a:cubicBezTo>
                    <a:cubicBezTo>
                      <a:pt x="8" y="51"/>
                      <a:pt x="7" y="50"/>
                      <a:pt x="6" y="48"/>
                    </a:cubicBezTo>
                    <a:cubicBezTo>
                      <a:pt x="5" y="46"/>
                      <a:pt x="7" y="44"/>
                      <a:pt x="7" y="42"/>
                    </a:cubicBezTo>
                    <a:cubicBezTo>
                      <a:pt x="7" y="41"/>
                      <a:pt x="6" y="41"/>
                      <a:pt x="6" y="39"/>
                    </a:cubicBezTo>
                    <a:cubicBezTo>
                      <a:pt x="6" y="38"/>
                      <a:pt x="7" y="37"/>
                      <a:pt x="7" y="35"/>
                    </a:cubicBezTo>
                    <a:cubicBezTo>
                      <a:pt x="7" y="34"/>
                      <a:pt x="7" y="33"/>
                      <a:pt x="7" y="32"/>
                    </a:cubicBezTo>
                    <a:cubicBezTo>
                      <a:pt x="7" y="31"/>
                      <a:pt x="8" y="31"/>
                      <a:pt x="8" y="30"/>
                    </a:cubicBezTo>
                    <a:cubicBezTo>
                      <a:pt x="7" y="28"/>
                      <a:pt x="6" y="28"/>
                      <a:pt x="5" y="26"/>
                    </a:cubicBezTo>
                    <a:cubicBezTo>
                      <a:pt x="7" y="26"/>
                      <a:pt x="6" y="23"/>
                      <a:pt x="6" y="21"/>
                    </a:cubicBezTo>
                    <a:cubicBezTo>
                      <a:pt x="7" y="21"/>
                      <a:pt x="7" y="20"/>
                      <a:pt x="6" y="19"/>
                    </a:cubicBezTo>
                    <a:cubicBezTo>
                      <a:pt x="6" y="17"/>
                      <a:pt x="5" y="19"/>
                      <a:pt x="3" y="19"/>
                    </a:cubicBezTo>
                    <a:cubicBezTo>
                      <a:pt x="4" y="18"/>
                      <a:pt x="3" y="17"/>
                      <a:pt x="5" y="17"/>
                    </a:cubicBezTo>
                    <a:cubicBezTo>
                      <a:pt x="5" y="16"/>
                      <a:pt x="6" y="13"/>
                      <a:pt x="5" y="12"/>
                    </a:cubicBezTo>
                    <a:cubicBezTo>
                      <a:pt x="4" y="10"/>
                      <a:pt x="6" y="10"/>
                      <a:pt x="4" y="8"/>
                    </a:cubicBezTo>
                    <a:cubicBezTo>
                      <a:pt x="2" y="8"/>
                      <a:pt x="1" y="6"/>
                      <a:pt x="1" y="4"/>
                    </a:cubicBezTo>
                    <a:cubicBezTo>
                      <a:pt x="1" y="3"/>
                      <a:pt x="2" y="2"/>
                      <a:pt x="2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10" name="Google Shape;310;p2"/>
              <p:cNvGrpSpPr/>
              <p:nvPr/>
            </p:nvGrpSpPr>
            <p:grpSpPr>
              <a:xfrm>
                <a:off x="4876800" y="2863850"/>
                <a:ext cx="312738" cy="354013"/>
                <a:chOff x="4876800" y="2863850"/>
                <a:chExt cx="312738" cy="354013"/>
              </a:xfrm>
            </p:grpSpPr>
            <p:sp>
              <p:nvSpPr>
                <p:cNvPr id="311" name="Google Shape;311;p2"/>
                <p:cNvSpPr/>
                <p:nvPr/>
              </p:nvSpPr>
              <p:spPr>
                <a:xfrm>
                  <a:off x="5153025" y="3021013"/>
                  <a:ext cx="12700" cy="23813"/>
                </a:xfrm>
                <a:custGeom>
                  <a:rect b="b" l="l" r="r" t="t"/>
                  <a:pathLst>
                    <a:path extrusionOk="0" h="8" w="4">
                      <a:moveTo>
                        <a:pt x="0" y="3"/>
                      </a:moveTo>
                      <a:cubicBezTo>
                        <a:pt x="0" y="5"/>
                        <a:pt x="1" y="6"/>
                        <a:pt x="2" y="7"/>
                      </a:cubicBezTo>
                      <a:cubicBezTo>
                        <a:pt x="4" y="8"/>
                        <a:pt x="4" y="3"/>
                        <a:pt x="2" y="4"/>
                      </a:cubicBezTo>
                      <a:cubicBezTo>
                        <a:pt x="2" y="3"/>
                        <a:pt x="2" y="1"/>
                        <a:pt x="1" y="0"/>
                      </a:cubicBezTo>
                      <a:cubicBezTo>
                        <a:pt x="1" y="1"/>
                        <a:pt x="0" y="1"/>
                        <a:pt x="0" y="3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2" name="Google Shape;312;p2"/>
                <p:cNvSpPr/>
                <p:nvPr/>
              </p:nvSpPr>
              <p:spPr>
                <a:xfrm>
                  <a:off x="5162550" y="2994025"/>
                  <a:ext cx="12700" cy="17463"/>
                </a:xfrm>
                <a:custGeom>
                  <a:rect b="b" l="l" r="r" t="t"/>
                  <a:pathLst>
                    <a:path extrusionOk="0" h="6" w="4">
                      <a:moveTo>
                        <a:pt x="2" y="1"/>
                      </a:moveTo>
                      <a:cubicBezTo>
                        <a:pt x="2" y="2"/>
                        <a:pt x="3" y="3"/>
                        <a:pt x="1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0" y="4"/>
                        <a:pt x="2" y="6"/>
                        <a:pt x="3" y="4"/>
                      </a:cubicBezTo>
                      <a:cubicBezTo>
                        <a:pt x="4" y="2"/>
                        <a:pt x="4" y="0"/>
                        <a:pt x="2" y="0"/>
                      </a:cubicBezTo>
                      <a:cubicBezTo>
                        <a:pt x="2" y="1"/>
                        <a:pt x="2" y="1"/>
                        <a:pt x="2" y="1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3" name="Google Shape;313;p2"/>
                <p:cNvSpPr/>
                <p:nvPr/>
              </p:nvSpPr>
              <p:spPr>
                <a:xfrm>
                  <a:off x="4876800" y="2863850"/>
                  <a:ext cx="312738" cy="354013"/>
                </a:xfrm>
                <a:custGeom>
                  <a:rect b="b" l="l" r="r" t="t"/>
                  <a:pathLst>
                    <a:path extrusionOk="0" h="117" w="103">
                      <a:moveTo>
                        <a:pt x="2" y="48"/>
                      </a:moveTo>
                      <a:cubicBezTo>
                        <a:pt x="2" y="43"/>
                        <a:pt x="3" y="46"/>
                        <a:pt x="0" y="42"/>
                      </a:cubicBezTo>
                      <a:cubicBezTo>
                        <a:pt x="0" y="41"/>
                        <a:pt x="1" y="39"/>
                        <a:pt x="0" y="38"/>
                      </a:cubicBezTo>
                      <a:cubicBezTo>
                        <a:pt x="3" y="37"/>
                        <a:pt x="3" y="37"/>
                        <a:pt x="4" y="36"/>
                      </a:cubicBezTo>
                      <a:cubicBezTo>
                        <a:pt x="6" y="34"/>
                        <a:pt x="7" y="33"/>
                        <a:pt x="8" y="31"/>
                      </a:cubicBezTo>
                      <a:cubicBezTo>
                        <a:pt x="9" y="30"/>
                        <a:pt x="8" y="29"/>
                        <a:pt x="8" y="28"/>
                      </a:cubicBezTo>
                      <a:cubicBezTo>
                        <a:pt x="8" y="27"/>
                        <a:pt x="10" y="28"/>
                        <a:pt x="10" y="27"/>
                      </a:cubicBezTo>
                      <a:cubicBezTo>
                        <a:pt x="10" y="26"/>
                        <a:pt x="11" y="25"/>
                        <a:pt x="12" y="25"/>
                      </a:cubicBezTo>
                      <a:cubicBezTo>
                        <a:pt x="13" y="24"/>
                        <a:pt x="11" y="23"/>
                        <a:pt x="12" y="22"/>
                      </a:cubicBezTo>
                      <a:cubicBezTo>
                        <a:pt x="9" y="23"/>
                        <a:pt x="8" y="21"/>
                        <a:pt x="9" y="18"/>
                      </a:cubicBezTo>
                      <a:cubicBezTo>
                        <a:pt x="8" y="19"/>
                        <a:pt x="9" y="17"/>
                        <a:pt x="9" y="17"/>
                      </a:cubicBezTo>
                      <a:cubicBezTo>
                        <a:pt x="10" y="15"/>
                        <a:pt x="11" y="16"/>
                        <a:pt x="12" y="15"/>
                      </a:cubicBezTo>
                      <a:cubicBezTo>
                        <a:pt x="13" y="12"/>
                        <a:pt x="11" y="9"/>
                        <a:pt x="10" y="6"/>
                      </a:cubicBezTo>
                      <a:cubicBezTo>
                        <a:pt x="10" y="5"/>
                        <a:pt x="7" y="2"/>
                        <a:pt x="10" y="1"/>
                      </a:cubicBezTo>
                      <a:cubicBezTo>
                        <a:pt x="12" y="0"/>
                        <a:pt x="19" y="1"/>
                        <a:pt x="22" y="1"/>
                      </a:cubicBezTo>
                      <a:cubicBezTo>
                        <a:pt x="23" y="5"/>
                        <a:pt x="21" y="6"/>
                        <a:pt x="21" y="6"/>
                      </a:cubicBezTo>
                      <a:cubicBezTo>
                        <a:pt x="21" y="8"/>
                        <a:pt x="20" y="10"/>
                        <a:pt x="20" y="11"/>
                      </a:cubicBezTo>
                      <a:cubicBezTo>
                        <a:pt x="21" y="12"/>
                        <a:pt x="20" y="13"/>
                        <a:pt x="20" y="14"/>
                      </a:cubicBezTo>
                      <a:cubicBezTo>
                        <a:pt x="21" y="16"/>
                        <a:pt x="21" y="14"/>
                        <a:pt x="22" y="20"/>
                      </a:cubicBezTo>
                      <a:cubicBezTo>
                        <a:pt x="22" y="19"/>
                        <a:pt x="23" y="18"/>
                        <a:pt x="23" y="19"/>
                      </a:cubicBezTo>
                      <a:cubicBezTo>
                        <a:pt x="23" y="17"/>
                        <a:pt x="23" y="17"/>
                        <a:pt x="25" y="17"/>
                      </a:cubicBezTo>
                      <a:cubicBezTo>
                        <a:pt x="24" y="17"/>
                        <a:pt x="24" y="15"/>
                        <a:pt x="26" y="14"/>
                      </a:cubicBezTo>
                      <a:cubicBezTo>
                        <a:pt x="26" y="15"/>
                        <a:pt x="28" y="18"/>
                        <a:pt x="30" y="16"/>
                      </a:cubicBezTo>
                      <a:cubicBezTo>
                        <a:pt x="29" y="16"/>
                        <a:pt x="31" y="17"/>
                        <a:pt x="31" y="17"/>
                      </a:cubicBezTo>
                      <a:cubicBezTo>
                        <a:pt x="31" y="19"/>
                        <a:pt x="31" y="21"/>
                        <a:pt x="30" y="21"/>
                      </a:cubicBezTo>
                      <a:cubicBezTo>
                        <a:pt x="31" y="22"/>
                        <a:pt x="31" y="22"/>
                        <a:pt x="31" y="22"/>
                      </a:cubicBezTo>
                      <a:cubicBezTo>
                        <a:pt x="31" y="21"/>
                        <a:pt x="30" y="21"/>
                        <a:pt x="33" y="20"/>
                      </a:cubicBezTo>
                      <a:cubicBezTo>
                        <a:pt x="31" y="21"/>
                        <a:pt x="29" y="13"/>
                        <a:pt x="37" y="17"/>
                      </a:cubicBezTo>
                      <a:cubicBezTo>
                        <a:pt x="37" y="15"/>
                        <a:pt x="42" y="13"/>
                        <a:pt x="40" y="13"/>
                      </a:cubicBezTo>
                      <a:cubicBezTo>
                        <a:pt x="39" y="13"/>
                        <a:pt x="39" y="13"/>
                        <a:pt x="38" y="13"/>
                      </a:cubicBezTo>
                      <a:cubicBezTo>
                        <a:pt x="35" y="13"/>
                        <a:pt x="35" y="12"/>
                        <a:pt x="35" y="12"/>
                      </a:cubicBezTo>
                      <a:cubicBezTo>
                        <a:pt x="35" y="12"/>
                        <a:pt x="35" y="12"/>
                        <a:pt x="38" y="11"/>
                      </a:cubicBezTo>
                      <a:cubicBezTo>
                        <a:pt x="38" y="10"/>
                        <a:pt x="35" y="11"/>
                        <a:pt x="35" y="11"/>
                      </a:cubicBezTo>
                      <a:cubicBezTo>
                        <a:pt x="36" y="10"/>
                        <a:pt x="34" y="10"/>
                        <a:pt x="38" y="9"/>
                      </a:cubicBezTo>
                      <a:cubicBezTo>
                        <a:pt x="38" y="9"/>
                        <a:pt x="39" y="9"/>
                        <a:pt x="39" y="8"/>
                      </a:cubicBezTo>
                      <a:cubicBezTo>
                        <a:pt x="39" y="7"/>
                        <a:pt x="39" y="8"/>
                        <a:pt x="39" y="8"/>
                      </a:cubicBezTo>
                      <a:cubicBezTo>
                        <a:pt x="38" y="6"/>
                        <a:pt x="39" y="6"/>
                        <a:pt x="39" y="6"/>
                      </a:cubicBezTo>
                      <a:cubicBezTo>
                        <a:pt x="40" y="6"/>
                        <a:pt x="40" y="6"/>
                        <a:pt x="42" y="6"/>
                      </a:cubicBezTo>
                      <a:cubicBezTo>
                        <a:pt x="41" y="6"/>
                        <a:pt x="40" y="5"/>
                        <a:pt x="41" y="4"/>
                      </a:cubicBezTo>
                      <a:cubicBezTo>
                        <a:pt x="42" y="4"/>
                        <a:pt x="41" y="5"/>
                        <a:pt x="42" y="4"/>
                      </a:cubicBezTo>
                      <a:cubicBezTo>
                        <a:pt x="41" y="4"/>
                        <a:pt x="41" y="3"/>
                        <a:pt x="42" y="3"/>
                      </a:cubicBezTo>
                      <a:cubicBezTo>
                        <a:pt x="42" y="2"/>
                        <a:pt x="42" y="2"/>
                        <a:pt x="43" y="1"/>
                      </a:cubicBezTo>
                      <a:cubicBezTo>
                        <a:pt x="71" y="19"/>
                        <a:pt x="71" y="19"/>
                        <a:pt x="71" y="19"/>
                      </a:cubicBezTo>
                      <a:cubicBezTo>
                        <a:pt x="74" y="20"/>
                        <a:pt x="77" y="21"/>
                        <a:pt x="77" y="24"/>
                      </a:cubicBezTo>
                      <a:cubicBezTo>
                        <a:pt x="78" y="26"/>
                        <a:pt x="77" y="26"/>
                        <a:pt x="76" y="27"/>
                      </a:cubicBezTo>
                      <a:cubicBezTo>
                        <a:pt x="76" y="27"/>
                        <a:pt x="77" y="28"/>
                        <a:pt x="78" y="29"/>
                      </a:cubicBezTo>
                      <a:cubicBezTo>
                        <a:pt x="79" y="31"/>
                        <a:pt x="83" y="33"/>
                        <a:pt x="85" y="35"/>
                      </a:cubicBezTo>
                      <a:cubicBezTo>
                        <a:pt x="86" y="36"/>
                        <a:pt x="92" y="39"/>
                        <a:pt x="91" y="41"/>
                      </a:cubicBezTo>
                      <a:cubicBezTo>
                        <a:pt x="91" y="44"/>
                        <a:pt x="90" y="46"/>
                        <a:pt x="89" y="49"/>
                      </a:cubicBezTo>
                      <a:cubicBezTo>
                        <a:pt x="88" y="50"/>
                        <a:pt x="88" y="51"/>
                        <a:pt x="87" y="52"/>
                      </a:cubicBezTo>
                      <a:cubicBezTo>
                        <a:pt x="87" y="53"/>
                        <a:pt x="87" y="54"/>
                        <a:pt x="87" y="54"/>
                      </a:cubicBezTo>
                      <a:cubicBezTo>
                        <a:pt x="87" y="55"/>
                        <a:pt x="88" y="56"/>
                        <a:pt x="88" y="57"/>
                      </a:cubicBezTo>
                      <a:cubicBezTo>
                        <a:pt x="87" y="60"/>
                        <a:pt x="92" y="60"/>
                        <a:pt x="92" y="63"/>
                      </a:cubicBezTo>
                      <a:cubicBezTo>
                        <a:pt x="94" y="63"/>
                        <a:pt x="94" y="66"/>
                        <a:pt x="93" y="67"/>
                      </a:cubicBezTo>
                      <a:cubicBezTo>
                        <a:pt x="91" y="69"/>
                        <a:pt x="92" y="72"/>
                        <a:pt x="91" y="74"/>
                      </a:cubicBezTo>
                      <a:cubicBezTo>
                        <a:pt x="93" y="72"/>
                        <a:pt x="93" y="76"/>
                        <a:pt x="93" y="77"/>
                      </a:cubicBezTo>
                      <a:cubicBezTo>
                        <a:pt x="92" y="78"/>
                        <a:pt x="91" y="80"/>
                        <a:pt x="92" y="81"/>
                      </a:cubicBezTo>
                      <a:cubicBezTo>
                        <a:pt x="92" y="83"/>
                        <a:pt x="94" y="85"/>
                        <a:pt x="92" y="86"/>
                      </a:cubicBezTo>
                      <a:cubicBezTo>
                        <a:pt x="94" y="86"/>
                        <a:pt x="93" y="88"/>
                        <a:pt x="94" y="88"/>
                      </a:cubicBezTo>
                      <a:cubicBezTo>
                        <a:pt x="95" y="88"/>
                        <a:pt x="94" y="89"/>
                        <a:pt x="94" y="90"/>
                      </a:cubicBezTo>
                      <a:cubicBezTo>
                        <a:pt x="94" y="91"/>
                        <a:pt x="95" y="92"/>
                        <a:pt x="95" y="93"/>
                      </a:cubicBezTo>
                      <a:cubicBezTo>
                        <a:pt x="96" y="94"/>
                        <a:pt x="95" y="94"/>
                        <a:pt x="95" y="95"/>
                      </a:cubicBezTo>
                      <a:cubicBezTo>
                        <a:pt x="96" y="96"/>
                        <a:pt x="96" y="96"/>
                        <a:pt x="95" y="97"/>
                      </a:cubicBezTo>
                      <a:cubicBezTo>
                        <a:pt x="97" y="97"/>
                        <a:pt x="97" y="98"/>
                        <a:pt x="98" y="100"/>
                      </a:cubicBezTo>
                      <a:cubicBezTo>
                        <a:pt x="98" y="97"/>
                        <a:pt x="103" y="101"/>
                        <a:pt x="101" y="103"/>
                      </a:cubicBezTo>
                      <a:cubicBezTo>
                        <a:pt x="97" y="106"/>
                        <a:pt x="94" y="108"/>
                        <a:pt x="91" y="110"/>
                      </a:cubicBezTo>
                      <a:cubicBezTo>
                        <a:pt x="89" y="110"/>
                        <a:pt x="89" y="109"/>
                        <a:pt x="88" y="110"/>
                      </a:cubicBezTo>
                      <a:cubicBezTo>
                        <a:pt x="87" y="110"/>
                        <a:pt x="85" y="112"/>
                        <a:pt x="83" y="112"/>
                      </a:cubicBezTo>
                      <a:cubicBezTo>
                        <a:pt x="82" y="113"/>
                        <a:pt x="80" y="110"/>
                        <a:pt x="79" y="111"/>
                      </a:cubicBezTo>
                      <a:cubicBezTo>
                        <a:pt x="77" y="112"/>
                        <a:pt x="76" y="114"/>
                        <a:pt x="74" y="115"/>
                      </a:cubicBezTo>
                      <a:cubicBezTo>
                        <a:pt x="71" y="117"/>
                        <a:pt x="71" y="116"/>
                        <a:pt x="70" y="115"/>
                      </a:cubicBezTo>
                      <a:cubicBezTo>
                        <a:pt x="68" y="113"/>
                        <a:pt x="67" y="116"/>
                        <a:pt x="65" y="116"/>
                      </a:cubicBezTo>
                      <a:cubicBezTo>
                        <a:pt x="63" y="116"/>
                        <a:pt x="62" y="116"/>
                        <a:pt x="60" y="114"/>
                      </a:cubicBezTo>
                      <a:cubicBezTo>
                        <a:pt x="59" y="113"/>
                        <a:pt x="58" y="112"/>
                        <a:pt x="57" y="114"/>
                      </a:cubicBezTo>
                      <a:cubicBezTo>
                        <a:pt x="56" y="115"/>
                        <a:pt x="52" y="115"/>
                        <a:pt x="50" y="114"/>
                      </a:cubicBezTo>
                      <a:cubicBezTo>
                        <a:pt x="50" y="114"/>
                        <a:pt x="50" y="113"/>
                        <a:pt x="49" y="113"/>
                      </a:cubicBezTo>
                      <a:cubicBezTo>
                        <a:pt x="49" y="112"/>
                        <a:pt x="48" y="111"/>
                        <a:pt x="47" y="109"/>
                      </a:cubicBezTo>
                      <a:cubicBezTo>
                        <a:pt x="47" y="108"/>
                        <a:pt x="47" y="106"/>
                        <a:pt x="47" y="105"/>
                      </a:cubicBezTo>
                      <a:cubicBezTo>
                        <a:pt x="46" y="102"/>
                        <a:pt x="47" y="100"/>
                        <a:pt x="46" y="98"/>
                      </a:cubicBezTo>
                      <a:cubicBezTo>
                        <a:pt x="46" y="96"/>
                        <a:pt x="44" y="94"/>
                        <a:pt x="42" y="92"/>
                      </a:cubicBezTo>
                      <a:cubicBezTo>
                        <a:pt x="41" y="91"/>
                        <a:pt x="40" y="94"/>
                        <a:pt x="41" y="94"/>
                      </a:cubicBezTo>
                      <a:cubicBezTo>
                        <a:pt x="39" y="92"/>
                        <a:pt x="37" y="94"/>
                        <a:pt x="35" y="92"/>
                      </a:cubicBezTo>
                      <a:cubicBezTo>
                        <a:pt x="35" y="92"/>
                        <a:pt x="33" y="91"/>
                        <a:pt x="32" y="91"/>
                      </a:cubicBezTo>
                      <a:cubicBezTo>
                        <a:pt x="31" y="90"/>
                        <a:pt x="30" y="90"/>
                        <a:pt x="28" y="89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6" y="88"/>
                        <a:pt x="26" y="88"/>
                        <a:pt x="25" y="88"/>
                      </a:cubicBezTo>
                      <a:cubicBezTo>
                        <a:pt x="24" y="87"/>
                        <a:pt x="23" y="87"/>
                        <a:pt x="23" y="87"/>
                      </a:cubicBezTo>
                      <a:cubicBezTo>
                        <a:pt x="22" y="87"/>
                        <a:pt x="22" y="86"/>
                        <a:pt x="21" y="85"/>
                      </a:cubicBezTo>
                      <a:cubicBezTo>
                        <a:pt x="21" y="85"/>
                        <a:pt x="20" y="86"/>
                        <a:pt x="20" y="86"/>
                      </a:cubicBezTo>
                      <a:cubicBezTo>
                        <a:pt x="19" y="85"/>
                        <a:pt x="19" y="84"/>
                        <a:pt x="18" y="84"/>
                      </a:cubicBezTo>
                      <a:cubicBezTo>
                        <a:pt x="17" y="83"/>
                        <a:pt x="16" y="82"/>
                        <a:pt x="15" y="82"/>
                      </a:cubicBezTo>
                      <a:cubicBezTo>
                        <a:pt x="14" y="81"/>
                        <a:pt x="11" y="75"/>
                        <a:pt x="10" y="71"/>
                      </a:cubicBezTo>
                      <a:cubicBezTo>
                        <a:pt x="8" y="68"/>
                        <a:pt x="9" y="61"/>
                        <a:pt x="5" y="59"/>
                      </a:cubicBezTo>
                      <a:cubicBezTo>
                        <a:pt x="4" y="59"/>
                        <a:pt x="4" y="60"/>
                        <a:pt x="4" y="59"/>
                      </a:cubicBezTo>
                      <a:cubicBezTo>
                        <a:pt x="2" y="59"/>
                        <a:pt x="0" y="57"/>
                        <a:pt x="3" y="53"/>
                      </a:cubicBezTo>
                      <a:cubicBezTo>
                        <a:pt x="4" y="52"/>
                        <a:pt x="2" y="50"/>
                        <a:pt x="2" y="48"/>
                      </a:cubicBezTo>
                    </a:path>
                  </a:pathLst>
                </a:custGeom>
                <a:solidFill>
                  <a:srgbClr val="E73846"/>
                </a:solidFill>
                <a:ln cap="flat" cmpd="sng" w="12675">
                  <a:solidFill>
                    <a:srgbClr val="D8D8D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14" name="Google Shape;314;p2"/>
              <p:cNvSpPr/>
              <p:nvPr/>
            </p:nvSpPr>
            <p:spPr>
              <a:xfrm>
                <a:off x="4895850" y="3673475"/>
                <a:ext cx="39688" cy="50800"/>
              </a:xfrm>
              <a:custGeom>
                <a:rect b="b" l="l" r="r" t="t"/>
                <a:pathLst>
                  <a:path extrusionOk="0" h="17" w="13"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3"/>
                      <a:pt x="3" y="13"/>
                      <a:pt x="4" y="14"/>
                    </a:cubicBezTo>
                    <a:cubicBezTo>
                      <a:pt x="5" y="15"/>
                      <a:pt x="7" y="17"/>
                      <a:pt x="9" y="15"/>
                    </a:cubicBezTo>
                    <a:cubicBezTo>
                      <a:pt x="10" y="14"/>
                      <a:pt x="10" y="14"/>
                      <a:pt x="10" y="13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1" y="3"/>
                      <a:pt x="13" y="8"/>
                      <a:pt x="11" y="3"/>
                    </a:cubicBezTo>
                    <a:cubicBezTo>
                      <a:pt x="10" y="2"/>
                      <a:pt x="9" y="1"/>
                      <a:pt x="8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1" y="6"/>
                      <a:pt x="1" y="9"/>
                      <a:pt x="0" y="10"/>
                    </a:cubicBezTo>
                    <a:close/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4652962" y="2081213"/>
                <a:ext cx="473075" cy="636588"/>
              </a:xfrm>
              <a:custGeom>
                <a:rect b="b" l="l" r="r" t="t"/>
                <a:pathLst>
                  <a:path extrusionOk="0" h="210" w="156">
                    <a:moveTo>
                      <a:pt x="0" y="111"/>
                    </a:moveTo>
                    <a:cubicBezTo>
                      <a:pt x="1" y="109"/>
                      <a:pt x="1" y="108"/>
                      <a:pt x="2" y="107"/>
                    </a:cubicBezTo>
                    <a:cubicBezTo>
                      <a:pt x="4" y="106"/>
                      <a:pt x="5" y="105"/>
                      <a:pt x="4" y="104"/>
                    </a:cubicBezTo>
                    <a:cubicBezTo>
                      <a:pt x="2" y="99"/>
                      <a:pt x="4" y="99"/>
                      <a:pt x="7" y="96"/>
                    </a:cubicBezTo>
                    <a:cubicBezTo>
                      <a:pt x="6" y="95"/>
                      <a:pt x="5" y="92"/>
                      <a:pt x="6" y="91"/>
                    </a:cubicBezTo>
                    <a:cubicBezTo>
                      <a:pt x="8" y="90"/>
                      <a:pt x="8" y="88"/>
                      <a:pt x="10" y="86"/>
                    </a:cubicBezTo>
                    <a:cubicBezTo>
                      <a:pt x="12" y="84"/>
                      <a:pt x="9" y="81"/>
                      <a:pt x="12" y="80"/>
                    </a:cubicBezTo>
                    <a:cubicBezTo>
                      <a:pt x="13" y="79"/>
                      <a:pt x="14" y="80"/>
                      <a:pt x="15" y="79"/>
                    </a:cubicBezTo>
                    <a:cubicBezTo>
                      <a:pt x="17" y="78"/>
                      <a:pt x="18" y="79"/>
                      <a:pt x="20" y="80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2" y="33"/>
                      <a:pt x="25" y="33"/>
                      <a:pt x="28" y="33"/>
                    </a:cubicBezTo>
                    <a:cubicBezTo>
                      <a:pt x="28" y="26"/>
                      <a:pt x="28" y="19"/>
                      <a:pt x="28" y="12"/>
                    </a:cubicBezTo>
                    <a:cubicBezTo>
                      <a:pt x="40" y="12"/>
                      <a:pt x="52" y="12"/>
                      <a:pt x="64" y="12"/>
                    </a:cubicBezTo>
                    <a:cubicBezTo>
                      <a:pt x="70" y="12"/>
                      <a:pt x="76" y="12"/>
                      <a:pt x="81" y="12"/>
                    </a:cubicBezTo>
                    <a:cubicBezTo>
                      <a:pt x="84" y="12"/>
                      <a:pt x="86" y="12"/>
                      <a:pt x="87" y="10"/>
                    </a:cubicBezTo>
                    <a:cubicBezTo>
                      <a:pt x="88" y="8"/>
                      <a:pt x="89" y="11"/>
                      <a:pt x="88" y="12"/>
                    </a:cubicBezTo>
                    <a:cubicBezTo>
                      <a:pt x="91" y="12"/>
                      <a:pt x="94" y="12"/>
                      <a:pt x="96" y="12"/>
                    </a:cubicBezTo>
                    <a:cubicBezTo>
                      <a:pt x="99" y="12"/>
                      <a:pt x="102" y="11"/>
                      <a:pt x="104" y="12"/>
                    </a:cubicBezTo>
                    <a:cubicBezTo>
                      <a:pt x="106" y="14"/>
                      <a:pt x="111" y="17"/>
                      <a:pt x="112" y="12"/>
                    </a:cubicBezTo>
                    <a:cubicBezTo>
                      <a:pt x="113" y="10"/>
                      <a:pt x="113" y="10"/>
                      <a:pt x="115" y="9"/>
                    </a:cubicBezTo>
                    <a:cubicBezTo>
                      <a:pt x="118" y="9"/>
                      <a:pt x="118" y="8"/>
                      <a:pt x="119" y="6"/>
                    </a:cubicBezTo>
                    <a:cubicBezTo>
                      <a:pt x="119" y="5"/>
                      <a:pt x="120" y="2"/>
                      <a:pt x="122" y="3"/>
                    </a:cubicBezTo>
                    <a:cubicBezTo>
                      <a:pt x="123" y="4"/>
                      <a:pt x="125" y="1"/>
                      <a:pt x="126" y="0"/>
                    </a:cubicBezTo>
                    <a:cubicBezTo>
                      <a:pt x="127" y="3"/>
                      <a:pt x="129" y="3"/>
                      <a:pt x="131" y="5"/>
                    </a:cubicBezTo>
                    <a:cubicBezTo>
                      <a:pt x="133" y="6"/>
                      <a:pt x="134" y="8"/>
                      <a:pt x="136" y="10"/>
                    </a:cubicBezTo>
                    <a:cubicBezTo>
                      <a:pt x="139" y="12"/>
                      <a:pt x="138" y="13"/>
                      <a:pt x="138" y="16"/>
                    </a:cubicBezTo>
                    <a:cubicBezTo>
                      <a:pt x="139" y="18"/>
                      <a:pt x="142" y="20"/>
                      <a:pt x="142" y="22"/>
                    </a:cubicBezTo>
                    <a:cubicBezTo>
                      <a:pt x="142" y="20"/>
                      <a:pt x="140" y="21"/>
                      <a:pt x="141" y="23"/>
                    </a:cubicBezTo>
                    <a:cubicBezTo>
                      <a:pt x="142" y="24"/>
                      <a:pt x="142" y="26"/>
                      <a:pt x="142" y="28"/>
                    </a:cubicBezTo>
                    <a:cubicBezTo>
                      <a:pt x="141" y="31"/>
                      <a:pt x="142" y="35"/>
                      <a:pt x="143" y="38"/>
                    </a:cubicBezTo>
                    <a:cubicBezTo>
                      <a:pt x="143" y="41"/>
                      <a:pt x="144" y="47"/>
                      <a:pt x="147" y="47"/>
                    </a:cubicBezTo>
                    <a:cubicBezTo>
                      <a:pt x="148" y="47"/>
                      <a:pt x="152" y="53"/>
                      <a:pt x="153" y="52"/>
                    </a:cubicBezTo>
                    <a:cubicBezTo>
                      <a:pt x="153" y="53"/>
                      <a:pt x="156" y="53"/>
                      <a:pt x="156" y="55"/>
                    </a:cubicBezTo>
                    <a:cubicBezTo>
                      <a:pt x="156" y="55"/>
                      <a:pt x="154" y="58"/>
                      <a:pt x="154" y="58"/>
                    </a:cubicBezTo>
                    <a:cubicBezTo>
                      <a:pt x="153" y="60"/>
                      <a:pt x="150" y="61"/>
                      <a:pt x="148" y="61"/>
                    </a:cubicBezTo>
                    <a:cubicBezTo>
                      <a:pt x="146" y="62"/>
                      <a:pt x="146" y="62"/>
                      <a:pt x="146" y="65"/>
                    </a:cubicBezTo>
                    <a:cubicBezTo>
                      <a:pt x="145" y="66"/>
                      <a:pt x="143" y="65"/>
                      <a:pt x="142" y="65"/>
                    </a:cubicBezTo>
                    <a:cubicBezTo>
                      <a:pt x="141" y="66"/>
                      <a:pt x="141" y="69"/>
                      <a:pt x="141" y="70"/>
                    </a:cubicBezTo>
                    <a:cubicBezTo>
                      <a:pt x="141" y="71"/>
                      <a:pt x="141" y="72"/>
                      <a:pt x="141" y="73"/>
                    </a:cubicBezTo>
                    <a:cubicBezTo>
                      <a:pt x="141" y="75"/>
                      <a:pt x="140" y="76"/>
                      <a:pt x="140" y="77"/>
                    </a:cubicBezTo>
                    <a:cubicBezTo>
                      <a:pt x="139" y="80"/>
                      <a:pt x="139" y="83"/>
                      <a:pt x="137" y="85"/>
                    </a:cubicBezTo>
                    <a:cubicBezTo>
                      <a:pt x="136" y="87"/>
                      <a:pt x="137" y="90"/>
                      <a:pt x="137" y="92"/>
                    </a:cubicBezTo>
                    <a:cubicBezTo>
                      <a:pt x="137" y="94"/>
                      <a:pt x="138" y="98"/>
                      <a:pt x="137" y="101"/>
                    </a:cubicBezTo>
                    <a:cubicBezTo>
                      <a:pt x="137" y="103"/>
                      <a:pt x="135" y="105"/>
                      <a:pt x="135" y="107"/>
                    </a:cubicBezTo>
                    <a:cubicBezTo>
                      <a:pt x="135" y="108"/>
                      <a:pt x="136" y="112"/>
                      <a:pt x="134" y="112"/>
                    </a:cubicBezTo>
                    <a:cubicBezTo>
                      <a:pt x="133" y="112"/>
                      <a:pt x="131" y="111"/>
                      <a:pt x="130" y="113"/>
                    </a:cubicBezTo>
                    <a:cubicBezTo>
                      <a:pt x="129" y="115"/>
                      <a:pt x="128" y="119"/>
                      <a:pt x="126" y="120"/>
                    </a:cubicBezTo>
                    <a:cubicBezTo>
                      <a:pt x="124" y="121"/>
                      <a:pt x="126" y="125"/>
                      <a:pt x="124" y="127"/>
                    </a:cubicBezTo>
                    <a:cubicBezTo>
                      <a:pt x="123" y="128"/>
                      <a:pt x="126" y="128"/>
                      <a:pt x="124" y="131"/>
                    </a:cubicBezTo>
                    <a:cubicBezTo>
                      <a:pt x="123" y="132"/>
                      <a:pt x="123" y="133"/>
                      <a:pt x="122" y="133"/>
                    </a:cubicBezTo>
                    <a:cubicBezTo>
                      <a:pt x="122" y="132"/>
                      <a:pt x="121" y="131"/>
                      <a:pt x="120" y="132"/>
                    </a:cubicBezTo>
                    <a:cubicBezTo>
                      <a:pt x="118" y="134"/>
                      <a:pt x="118" y="135"/>
                      <a:pt x="118" y="138"/>
                    </a:cubicBezTo>
                    <a:cubicBezTo>
                      <a:pt x="118" y="139"/>
                      <a:pt x="118" y="141"/>
                      <a:pt x="117" y="143"/>
                    </a:cubicBezTo>
                    <a:cubicBezTo>
                      <a:pt x="116" y="145"/>
                      <a:pt x="116" y="147"/>
                      <a:pt x="116" y="149"/>
                    </a:cubicBezTo>
                    <a:cubicBezTo>
                      <a:pt x="117" y="152"/>
                      <a:pt x="118" y="157"/>
                      <a:pt x="114" y="158"/>
                    </a:cubicBezTo>
                    <a:cubicBezTo>
                      <a:pt x="113" y="158"/>
                      <a:pt x="111" y="157"/>
                      <a:pt x="110" y="157"/>
                    </a:cubicBezTo>
                    <a:cubicBezTo>
                      <a:pt x="108" y="157"/>
                      <a:pt x="108" y="159"/>
                      <a:pt x="108" y="160"/>
                    </a:cubicBezTo>
                    <a:cubicBezTo>
                      <a:pt x="107" y="162"/>
                      <a:pt x="105" y="163"/>
                      <a:pt x="107" y="164"/>
                    </a:cubicBezTo>
                    <a:cubicBezTo>
                      <a:pt x="109" y="165"/>
                      <a:pt x="110" y="165"/>
                      <a:pt x="112" y="165"/>
                    </a:cubicBezTo>
                    <a:cubicBezTo>
                      <a:pt x="114" y="166"/>
                      <a:pt x="115" y="167"/>
                      <a:pt x="116" y="169"/>
                    </a:cubicBezTo>
                    <a:cubicBezTo>
                      <a:pt x="117" y="170"/>
                      <a:pt x="118" y="173"/>
                      <a:pt x="119" y="173"/>
                    </a:cubicBezTo>
                    <a:cubicBezTo>
                      <a:pt x="120" y="174"/>
                      <a:pt x="121" y="175"/>
                      <a:pt x="122" y="176"/>
                    </a:cubicBezTo>
                    <a:cubicBezTo>
                      <a:pt x="124" y="177"/>
                      <a:pt x="123" y="179"/>
                      <a:pt x="124" y="181"/>
                    </a:cubicBezTo>
                    <a:cubicBezTo>
                      <a:pt x="125" y="183"/>
                      <a:pt x="125" y="185"/>
                      <a:pt x="126" y="186"/>
                    </a:cubicBezTo>
                    <a:cubicBezTo>
                      <a:pt x="126" y="187"/>
                      <a:pt x="127" y="188"/>
                      <a:pt x="127" y="188"/>
                    </a:cubicBezTo>
                    <a:cubicBezTo>
                      <a:pt x="128" y="189"/>
                      <a:pt x="128" y="190"/>
                      <a:pt x="129" y="190"/>
                    </a:cubicBezTo>
                    <a:cubicBezTo>
                      <a:pt x="130" y="189"/>
                      <a:pt x="131" y="189"/>
                      <a:pt x="132" y="190"/>
                    </a:cubicBezTo>
                    <a:cubicBezTo>
                      <a:pt x="133" y="191"/>
                      <a:pt x="133" y="191"/>
                      <a:pt x="133" y="192"/>
                    </a:cubicBezTo>
                    <a:cubicBezTo>
                      <a:pt x="133" y="193"/>
                      <a:pt x="133" y="194"/>
                      <a:pt x="133" y="195"/>
                    </a:cubicBezTo>
                    <a:cubicBezTo>
                      <a:pt x="133" y="197"/>
                      <a:pt x="134" y="197"/>
                      <a:pt x="134" y="198"/>
                    </a:cubicBezTo>
                    <a:cubicBezTo>
                      <a:pt x="130" y="199"/>
                      <a:pt x="125" y="198"/>
                      <a:pt x="121" y="199"/>
                    </a:cubicBezTo>
                    <a:cubicBezTo>
                      <a:pt x="118" y="199"/>
                      <a:pt x="115" y="204"/>
                      <a:pt x="114" y="206"/>
                    </a:cubicBezTo>
                    <a:cubicBezTo>
                      <a:pt x="113" y="206"/>
                      <a:pt x="111" y="208"/>
                      <a:pt x="111" y="208"/>
                    </a:cubicBezTo>
                    <a:cubicBezTo>
                      <a:pt x="109" y="208"/>
                      <a:pt x="107" y="206"/>
                      <a:pt x="106" y="207"/>
                    </a:cubicBezTo>
                    <a:cubicBezTo>
                      <a:pt x="103" y="208"/>
                      <a:pt x="98" y="208"/>
                      <a:pt x="99" y="210"/>
                    </a:cubicBezTo>
                    <a:cubicBezTo>
                      <a:pt x="97" y="210"/>
                      <a:pt x="97" y="209"/>
                      <a:pt x="96" y="208"/>
                    </a:cubicBezTo>
                    <a:cubicBezTo>
                      <a:pt x="95" y="207"/>
                      <a:pt x="94" y="208"/>
                      <a:pt x="93" y="209"/>
                    </a:cubicBezTo>
                    <a:cubicBezTo>
                      <a:pt x="92" y="209"/>
                      <a:pt x="91" y="208"/>
                      <a:pt x="90" y="207"/>
                    </a:cubicBezTo>
                    <a:cubicBezTo>
                      <a:pt x="89" y="207"/>
                      <a:pt x="87" y="209"/>
                      <a:pt x="86" y="210"/>
                    </a:cubicBezTo>
                    <a:cubicBezTo>
                      <a:pt x="86" y="209"/>
                      <a:pt x="85" y="209"/>
                      <a:pt x="83" y="209"/>
                    </a:cubicBezTo>
                    <a:cubicBezTo>
                      <a:pt x="85" y="206"/>
                      <a:pt x="80" y="206"/>
                      <a:pt x="79" y="204"/>
                    </a:cubicBezTo>
                    <a:cubicBezTo>
                      <a:pt x="78" y="203"/>
                      <a:pt x="78" y="202"/>
                      <a:pt x="77" y="201"/>
                    </a:cubicBezTo>
                    <a:cubicBezTo>
                      <a:pt x="76" y="200"/>
                      <a:pt x="76" y="199"/>
                      <a:pt x="75" y="198"/>
                    </a:cubicBezTo>
                    <a:cubicBezTo>
                      <a:pt x="72" y="196"/>
                      <a:pt x="73" y="201"/>
                      <a:pt x="71" y="201"/>
                    </a:cubicBezTo>
                    <a:cubicBezTo>
                      <a:pt x="68" y="200"/>
                      <a:pt x="68" y="198"/>
                      <a:pt x="65" y="200"/>
                    </a:cubicBezTo>
                    <a:cubicBezTo>
                      <a:pt x="63" y="201"/>
                      <a:pt x="63" y="202"/>
                      <a:pt x="61" y="201"/>
                    </a:cubicBezTo>
                    <a:cubicBezTo>
                      <a:pt x="61" y="201"/>
                      <a:pt x="60" y="200"/>
                      <a:pt x="59" y="200"/>
                    </a:cubicBezTo>
                    <a:cubicBezTo>
                      <a:pt x="59" y="199"/>
                      <a:pt x="57" y="199"/>
                      <a:pt x="56" y="197"/>
                    </a:cubicBezTo>
                    <a:cubicBezTo>
                      <a:pt x="56" y="196"/>
                      <a:pt x="56" y="195"/>
                      <a:pt x="54" y="195"/>
                    </a:cubicBezTo>
                    <a:cubicBezTo>
                      <a:pt x="54" y="194"/>
                      <a:pt x="53" y="193"/>
                      <a:pt x="53" y="192"/>
                    </a:cubicBezTo>
                    <a:cubicBezTo>
                      <a:pt x="52" y="191"/>
                      <a:pt x="52" y="189"/>
                      <a:pt x="52" y="188"/>
                    </a:cubicBezTo>
                    <a:cubicBezTo>
                      <a:pt x="52" y="186"/>
                      <a:pt x="50" y="186"/>
                      <a:pt x="48" y="185"/>
                    </a:cubicBezTo>
                    <a:cubicBezTo>
                      <a:pt x="47" y="184"/>
                      <a:pt x="45" y="183"/>
                      <a:pt x="45" y="181"/>
                    </a:cubicBezTo>
                    <a:cubicBezTo>
                      <a:pt x="45" y="181"/>
                      <a:pt x="44" y="180"/>
                      <a:pt x="43" y="180"/>
                    </a:cubicBezTo>
                    <a:cubicBezTo>
                      <a:pt x="43" y="178"/>
                      <a:pt x="44" y="178"/>
                      <a:pt x="44" y="177"/>
                    </a:cubicBezTo>
                    <a:cubicBezTo>
                      <a:pt x="43" y="176"/>
                      <a:pt x="42" y="175"/>
                      <a:pt x="41" y="175"/>
                    </a:cubicBezTo>
                    <a:cubicBezTo>
                      <a:pt x="40" y="174"/>
                      <a:pt x="41" y="173"/>
                      <a:pt x="39" y="172"/>
                    </a:cubicBezTo>
                    <a:cubicBezTo>
                      <a:pt x="37" y="171"/>
                      <a:pt x="35" y="170"/>
                      <a:pt x="33" y="168"/>
                    </a:cubicBezTo>
                    <a:cubicBezTo>
                      <a:pt x="32" y="167"/>
                      <a:pt x="33" y="166"/>
                      <a:pt x="33" y="165"/>
                    </a:cubicBezTo>
                    <a:cubicBezTo>
                      <a:pt x="33" y="164"/>
                      <a:pt x="33" y="164"/>
                      <a:pt x="32" y="163"/>
                    </a:cubicBezTo>
                    <a:cubicBezTo>
                      <a:pt x="31" y="162"/>
                      <a:pt x="30" y="162"/>
                      <a:pt x="30" y="161"/>
                    </a:cubicBezTo>
                    <a:cubicBezTo>
                      <a:pt x="29" y="160"/>
                      <a:pt x="28" y="160"/>
                      <a:pt x="27" y="160"/>
                    </a:cubicBezTo>
                    <a:cubicBezTo>
                      <a:pt x="26" y="160"/>
                      <a:pt x="23" y="160"/>
                      <a:pt x="23" y="158"/>
                    </a:cubicBezTo>
                    <a:cubicBezTo>
                      <a:pt x="23" y="157"/>
                      <a:pt x="23" y="156"/>
                      <a:pt x="23" y="155"/>
                    </a:cubicBezTo>
                    <a:cubicBezTo>
                      <a:pt x="22" y="154"/>
                      <a:pt x="18" y="154"/>
                      <a:pt x="16" y="154"/>
                    </a:cubicBezTo>
                    <a:cubicBezTo>
                      <a:pt x="17" y="153"/>
                      <a:pt x="17" y="152"/>
                      <a:pt x="17" y="151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6" y="150"/>
                      <a:pt x="16" y="150"/>
                      <a:pt x="17" y="149"/>
                    </a:cubicBezTo>
                    <a:cubicBezTo>
                      <a:pt x="18" y="148"/>
                      <a:pt x="18" y="146"/>
                      <a:pt x="18" y="144"/>
                    </a:cubicBezTo>
                    <a:cubicBezTo>
                      <a:pt x="18" y="141"/>
                      <a:pt x="16" y="138"/>
                      <a:pt x="14" y="135"/>
                    </a:cubicBezTo>
                    <a:cubicBezTo>
                      <a:pt x="12" y="134"/>
                      <a:pt x="11" y="133"/>
                      <a:pt x="10" y="131"/>
                    </a:cubicBezTo>
                    <a:cubicBezTo>
                      <a:pt x="10" y="129"/>
                      <a:pt x="12" y="128"/>
                      <a:pt x="11" y="126"/>
                    </a:cubicBezTo>
                    <a:cubicBezTo>
                      <a:pt x="10" y="125"/>
                      <a:pt x="8" y="125"/>
                      <a:pt x="7" y="123"/>
                    </a:cubicBezTo>
                    <a:cubicBezTo>
                      <a:pt x="6" y="122"/>
                      <a:pt x="8" y="120"/>
                      <a:pt x="7" y="118"/>
                    </a:cubicBezTo>
                    <a:cubicBezTo>
                      <a:pt x="6" y="119"/>
                      <a:pt x="6" y="119"/>
                      <a:pt x="6" y="119"/>
                    </a:cubicBezTo>
                    <a:cubicBezTo>
                      <a:pt x="7" y="117"/>
                      <a:pt x="6" y="116"/>
                      <a:pt x="6" y="115"/>
                    </a:cubicBezTo>
                    <a:cubicBezTo>
                      <a:pt x="5" y="114"/>
                      <a:pt x="7" y="113"/>
                      <a:pt x="6" y="112"/>
                    </a:cubicBezTo>
                    <a:cubicBezTo>
                      <a:pt x="4" y="111"/>
                      <a:pt x="1" y="114"/>
                      <a:pt x="0" y="111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2"/>
              <p:cNvSpPr/>
              <p:nvPr/>
            </p:nvSpPr>
            <p:spPr>
              <a:xfrm>
                <a:off x="4495800" y="3551238"/>
                <a:ext cx="457200" cy="415925"/>
              </a:xfrm>
              <a:custGeom>
                <a:rect b="b" l="l" r="r" t="t"/>
                <a:pathLst>
                  <a:path extrusionOk="0" h="137" w="151">
                    <a:moveTo>
                      <a:pt x="0" y="70"/>
                    </a:moveTo>
                    <a:cubicBezTo>
                      <a:pt x="1" y="69"/>
                      <a:pt x="2" y="69"/>
                      <a:pt x="3" y="68"/>
                    </a:cubicBezTo>
                    <a:cubicBezTo>
                      <a:pt x="3" y="66"/>
                      <a:pt x="4" y="64"/>
                      <a:pt x="5" y="64"/>
                    </a:cubicBezTo>
                    <a:cubicBezTo>
                      <a:pt x="6" y="63"/>
                      <a:pt x="6" y="66"/>
                      <a:pt x="7" y="66"/>
                    </a:cubicBezTo>
                    <a:cubicBezTo>
                      <a:pt x="9" y="67"/>
                      <a:pt x="7" y="69"/>
                      <a:pt x="8" y="70"/>
                    </a:cubicBezTo>
                    <a:cubicBezTo>
                      <a:pt x="10" y="72"/>
                      <a:pt x="12" y="72"/>
                      <a:pt x="15" y="73"/>
                    </a:cubicBezTo>
                    <a:cubicBezTo>
                      <a:pt x="17" y="73"/>
                      <a:pt x="19" y="72"/>
                      <a:pt x="21" y="72"/>
                    </a:cubicBezTo>
                    <a:cubicBezTo>
                      <a:pt x="23" y="73"/>
                      <a:pt x="24" y="74"/>
                      <a:pt x="26" y="73"/>
                    </a:cubicBezTo>
                    <a:cubicBezTo>
                      <a:pt x="24" y="72"/>
                      <a:pt x="26" y="71"/>
                      <a:pt x="27" y="71"/>
                    </a:cubicBezTo>
                    <a:cubicBezTo>
                      <a:pt x="28" y="71"/>
                      <a:pt x="28" y="69"/>
                      <a:pt x="29" y="69"/>
                    </a:cubicBezTo>
                    <a:cubicBezTo>
                      <a:pt x="30" y="69"/>
                      <a:pt x="32" y="68"/>
                      <a:pt x="32" y="67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4" y="30"/>
                      <a:pt x="36" y="31"/>
                      <a:pt x="37" y="32"/>
                    </a:cubicBezTo>
                    <a:cubicBezTo>
                      <a:pt x="38" y="34"/>
                      <a:pt x="39" y="37"/>
                      <a:pt x="39" y="38"/>
                    </a:cubicBezTo>
                    <a:cubicBezTo>
                      <a:pt x="40" y="40"/>
                      <a:pt x="41" y="43"/>
                      <a:pt x="40" y="45"/>
                    </a:cubicBezTo>
                    <a:cubicBezTo>
                      <a:pt x="39" y="47"/>
                      <a:pt x="38" y="49"/>
                      <a:pt x="39" y="52"/>
                    </a:cubicBezTo>
                    <a:cubicBezTo>
                      <a:pt x="41" y="49"/>
                      <a:pt x="46" y="53"/>
                      <a:pt x="49" y="51"/>
                    </a:cubicBezTo>
                    <a:cubicBezTo>
                      <a:pt x="49" y="50"/>
                      <a:pt x="49" y="49"/>
                      <a:pt x="49" y="49"/>
                    </a:cubicBezTo>
                    <a:cubicBezTo>
                      <a:pt x="50" y="49"/>
                      <a:pt x="50" y="49"/>
                      <a:pt x="51" y="49"/>
                    </a:cubicBezTo>
                    <a:cubicBezTo>
                      <a:pt x="53" y="48"/>
                      <a:pt x="53" y="46"/>
                      <a:pt x="55" y="45"/>
                    </a:cubicBezTo>
                    <a:cubicBezTo>
                      <a:pt x="57" y="44"/>
                      <a:pt x="58" y="42"/>
                      <a:pt x="58" y="40"/>
                    </a:cubicBezTo>
                    <a:cubicBezTo>
                      <a:pt x="58" y="38"/>
                      <a:pt x="58" y="37"/>
                      <a:pt x="60" y="35"/>
                    </a:cubicBezTo>
                    <a:cubicBezTo>
                      <a:pt x="61" y="34"/>
                      <a:pt x="63" y="34"/>
                      <a:pt x="65" y="35"/>
                    </a:cubicBezTo>
                    <a:cubicBezTo>
                      <a:pt x="66" y="35"/>
                      <a:pt x="68" y="38"/>
                      <a:pt x="69" y="38"/>
                    </a:cubicBezTo>
                    <a:cubicBezTo>
                      <a:pt x="72" y="38"/>
                      <a:pt x="76" y="42"/>
                      <a:pt x="79" y="39"/>
                    </a:cubicBezTo>
                    <a:cubicBezTo>
                      <a:pt x="80" y="38"/>
                      <a:pt x="82" y="40"/>
                      <a:pt x="83" y="39"/>
                    </a:cubicBezTo>
                    <a:cubicBezTo>
                      <a:pt x="85" y="37"/>
                      <a:pt x="86" y="35"/>
                      <a:pt x="86" y="33"/>
                    </a:cubicBezTo>
                    <a:cubicBezTo>
                      <a:pt x="87" y="32"/>
                      <a:pt x="87" y="31"/>
                      <a:pt x="87" y="30"/>
                    </a:cubicBezTo>
                    <a:cubicBezTo>
                      <a:pt x="87" y="29"/>
                      <a:pt x="87" y="29"/>
                      <a:pt x="88" y="28"/>
                    </a:cubicBezTo>
                    <a:cubicBezTo>
                      <a:pt x="89" y="28"/>
                      <a:pt x="92" y="28"/>
                      <a:pt x="93" y="27"/>
                    </a:cubicBezTo>
                    <a:cubicBezTo>
                      <a:pt x="94" y="25"/>
                      <a:pt x="96" y="24"/>
                      <a:pt x="97" y="22"/>
                    </a:cubicBezTo>
                    <a:cubicBezTo>
                      <a:pt x="97" y="20"/>
                      <a:pt x="97" y="18"/>
                      <a:pt x="98" y="17"/>
                    </a:cubicBezTo>
                    <a:cubicBezTo>
                      <a:pt x="99" y="15"/>
                      <a:pt x="101" y="15"/>
                      <a:pt x="102" y="14"/>
                    </a:cubicBezTo>
                    <a:cubicBezTo>
                      <a:pt x="104" y="13"/>
                      <a:pt x="106" y="11"/>
                      <a:pt x="107" y="10"/>
                    </a:cubicBezTo>
                    <a:cubicBezTo>
                      <a:pt x="108" y="9"/>
                      <a:pt x="108" y="7"/>
                      <a:pt x="110" y="6"/>
                    </a:cubicBezTo>
                    <a:cubicBezTo>
                      <a:pt x="111" y="5"/>
                      <a:pt x="113" y="5"/>
                      <a:pt x="115" y="5"/>
                    </a:cubicBezTo>
                    <a:cubicBezTo>
                      <a:pt x="116" y="4"/>
                      <a:pt x="116" y="3"/>
                      <a:pt x="117" y="2"/>
                    </a:cubicBezTo>
                    <a:cubicBezTo>
                      <a:pt x="117" y="1"/>
                      <a:pt x="119" y="1"/>
                      <a:pt x="120" y="1"/>
                    </a:cubicBezTo>
                    <a:cubicBezTo>
                      <a:pt x="124" y="0"/>
                      <a:pt x="127" y="3"/>
                      <a:pt x="131" y="3"/>
                    </a:cubicBezTo>
                    <a:cubicBezTo>
                      <a:pt x="134" y="3"/>
                      <a:pt x="138" y="1"/>
                      <a:pt x="139" y="6"/>
                    </a:cubicBezTo>
                    <a:cubicBezTo>
                      <a:pt x="139" y="8"/>
                      <a:pt x="140" y="11"/>
                      <a:pt x="140" y="13"/>
                    </a:cubicBezTo>
                    <a:cubicBezTo>
                      <a:pt x="140" y="16"/>
                      <a:pt x="142" y="18"/>
                      <a:pt x="142" y="20"/>
                    </a:cubicBezTo>
                    <a:cubicBezTo>
                      <a:pt x="144" y="24"/>
                      <a:pt x="144" y="28"/>
                      <a:pt x="144" y="33"/>
                    </a:cubicBezTo>
                    <a:cubicBezTo>
                      <a:pt x="143" y="35"/>
                      <a:pt x="144" y="37"/>
                      <a:pt x="143" y="39"/>
                    </a:cubicBezTo>
                    <a:cubicBezTo>
                      <a:pt x="143" y="40"/>
                      <a:pt x="142" y="40"/>
                      <a:pt x="143" y="43"/>
                    </a:cubicBezTo>
                    <a:cubicBezTo>
                      <a:pt x="143" y="43"/>
                      <a:pt x="142" y="41"/>
                      <a:pt x="140" y="41"/>
                    </a:cubicBezTo>
                    <a:cubicBezTo>
                      <a:pt x="139" y="40"/>
                      <a:pt x="138" y="41"/>
                      <a:pt x="137" y="41"/>
                    </a:cubicBezTo>
                    <a:cubicBezTo>
                      <a:pt x="136" y="42"/>
                      <a:pt x="135" y="42"/>
                      <a:pt x="134" y="44"/>
                    </a:cubicBezTo>
                    <a:cubicBezTo>
                      <a:pt x="133" y="46"/>
                      <a:pt x="132" y="50"/>
                      <a:pt x="132" y="49"/>
                    </a:cubicBezTo>
                    <a:cubicBezTo>
                      <a:pt x="134" y="51"/>
                      <a:pt x="134" y="52"/>
                      <a:pt x="135" y="54"/>
                    </a:cubicBezTo>
                    <a:cubicBezTo>
                      <a:pt x="137" y="56"/>
                      <a:pt x="140" y="57"/>
                      <a:pt x="142" y="55"/>
                    </a:cubicBezTo>
                    <a:cubicBezTo>
                      <a:pt x="142" y="54"/>
                      <a:pt x="141" y="54"/>
                      <a:pt x="143" y="51"/>
                    </a:cubicBezTo>
                    <a:cubicBezTo>
                      <a:pt x="145" y="51"/>
                      <a:pt x="145" y="51"/>
                      <a:pt x="145" y="51"/>
                    </a:cubicBezTo>
                    <a:cubicBezTo>
                      <a:pt x="151" y="51"/>
                      <a:pt x="151" y="51"/>
                      <a:pt x="151" y="51"/>
                    </a:cubicBezTo>
                    <a:cubicBezTo>
                      <a:pt x="149" y="56"/>
                      <a:pt x="148" y="60"/>
                      <a:pt x="147" y="65"/>
                    </a:cubicBezTo>
                    <a:cubicBezTo>
                      <a:pt x="146" y="67"/>
                      <a:pt x="145" y="72"/>
                      <a:pt x="142" y="72"/>
                    </a:cubicBezTo>
                    <a:cubicBezTo>
                      <a:pt x="142" y="73"/>
                      <a:pt x="141" y="73"/>
                      <a:pt x="140" y="73"/>
                    </a:cubicBezTo>
                    <a:cubicBezTo>
                      <a:pt x="139" y="74"/>
                      <a:pt x="138" y="75"/>
                      <a:pt x="138" y="75"/>
                    </a:cubicBezTo>
                    <a:cubicBezTo>
                      <a:pt x="136" y="77"/>
                      <a:pt x="134" y="80"/>
                      <a:pt x="133" y="83"/>
                    </a:cubicBezTo>
                    <a:cubicBezTo>
                      <a:pt x="132" y="85"/>
                      <a:pt x="131" y="86"/>
                      <a:pt x="130" y="87"/>
                    </a:cubicBezTo>
                    <a:cubicBezTo>
                      <a:pt x="129" y="89"/>
                      <a:pt x="127" y="91"/>
                      <a:pt x="126" y="93"/>
                    </a:cubicBezTo>
                    <a:cubicBezTo>
                      <a:pt x="123" y="97"/>
                      <a:pt x="121" y="100"/>
                      <a:pt x="117" y="102"/>
                    </a:cubicBezTo>
                    <a:cubicBezTo>
                      <a:pt x="114" y="105"/>
                      <a:pt x="113" y="108"/>
                      <a:pt x="110" y="111"/>
                    </a:cubicBezTo>
                    <a:cubicBezTo>
                      <a:pt x="106" y="114"/>
                      <a:pt x="102" y="117"/>
                      <a:pt x="99" y="120"/>
                    </a:cubicBezTo>
                    <a:cubicBezTo>
                      <a:pt x="96" y="122"/>
                      <a:pt x="92" y="125"/>
                      <a:pt x="89" y="125"/>
                    </a:cubicBezTo>
                    <a:cubicBezTo>
                      <a:pt x="87" y="125"/>
                      <a:pt x="85" y="124"/>
                      <a:pt x="83" y="125"/>
                    </a:cubicBezTo>
                    <a:cubicBezTo>
                      <a:pt x="82" y="125"/>
                      <a:pt x="80" y="127"/>
                      <a:pt x="82" y="128"/>
                    </a:cubicBezTo>
                    <a:cubicBezTo>
                      <a:pt x="80" y="129"/>
                      <a:pt x="77" y="126"/>
                      <a:pt x="75" y="128"/>
                    </a:cubicBezTo>
                    <a:cubicBezTo>
                      <a:pt x="73" y="129"/>
                      <a:pt x="72" y="130"/>
                      <a:pt x="69" y="129"/>
                    </a:cubicBezTo>
                    <a:cubicBezTo>
                      <a:pt x="67" y="128"/>
                      <a:pt x="64" y="127"/>
                      <a:pt x="61" y="128"/>
                    </a:cubicBezTo>
                    <a:cubicBezTo>
                      <a:pt x="60" y="128"/>
                      <a:pt x="60" y="129"/>
                      <a:pt x="59" y="129"/>
                    </a:cubicBezTo>
                    <a:cubicBezTo>
                      <a:pt x="58" y="128"/>
                      <a:pt x="56" y="129"/>
                      <a:pt x="55" y="128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3" y="128"/>
                      <a:pt x="49" y="129"/>
                      <a:pt x="47" y="131"/>
                    </a:cubicBezTo>
                    <a:cubicBezTo>
                      <a:pt x="46" y="133"/>
                      <a:pt x="40" y="131"/>
                      <a:pt x="38" y="132"/>
                    </a:cubicBezTo>
                    <a:cubicBezTo>
                      <a:pt x="37" y="133"/>
                      <a:pt x="36" y="132"/>
                      <a:pt x="35" y="133"/>
                    </a:cubicBezTo>
                    <a:cubicBezTo>
                      <a:pt x="34" y="133"/>
                      <a:pt x="32" y="135"/>
                      <a:pt x="31" y="135"/>
                    </a:cubicBezTo>
                    <a:cubicBezTo>
                      <a:pt x="30" y="137"/>
                      <a:pt x="30" y="136"/>
                      <a:pt x="29" y="136"/>
                    </a:cubicBezTo>
                    <a:cubicBezTo>
                      <a:pt x="28" y="136"/>
                      <a:pt x="27" y="136"/>
                      <a:pt x="27" y="136"/>
                    </a:cubicBezTo>
                    <a:cubicBezTo>
                      <a:pt x="26" y="135"/>
                      <a:pt x="25" y="134"/>
                      <a:pt x="24" y="134"/>
                    </a:cubicBezTo>
                    <a:cubicBezTo>
                      <a:pt x="26" y="132"/>
                      <a:pt x="21" y="132"/>
                      <a:pt x="20" y="132"/>
                    </a:cubicBezTo>
                    <a:cubicBezTo>
                      <a:pt x="20" y="130"/>
                      <a:pt x="20" y="128"/>
                      <a:pt x="18" y="129"/>
                    </a:cubicBezTo>
                    <a:cubicBezTo>
                      <a:pt x="16" y="129"/>
                      <a:pt x="17" y="131"/>
                      <a:pt x="17" y="132"/>
                    </a:cubicBezTo>
                    <a:cubicBezTo>
                      <a:pt x="14" y="131"/>
                      <a:pt x="16" y="128"/>
                      <a:pt x="16" y="126"/>
                    </a:cubicBezTo>
                    <a:cubicBezTo>
                      <a:pt x="17" y="125"/>
                      <a:pt x="16" y="123"/>
                      <a:pt x="15" y="122"/>
                    </a:cubicBezTo>
                    <a:cubicBezTo>
                      <a:pt x="15" y="121"/>
                      <a:pt x="12" y="117"/>
                      <a:pt x="14" y="119"/>
                    </a:cubicBezTo>
                    <a:cubicBezTo>
                      <a:pt x="13" y="118"/>
                      <a:pt x="13" y="117"/>
                      <a:pt x="12" y="117"/>
                    </a:cubicBezTo>
                    <a:cubicBezTo>
                      <a:pt x="11" y="117"/>
                      <a:pt x="12" y="114"/>
                      <a:pt x="12" y="114"/>
                    </a:cubicBezTo>
                    <a:cubicBezTo>
                      <a:pt x="15" y="116"/>
                      <a:pt x="16" y="112"/>
                      <a:pt x="16" y="110"/>
                    </a:cubicBezTo>
                    <a:cubicBezTo>
                      <a:pt x="16" y="106"/>
                      <a:pt x="15" y="103"/>
                      <a:pt x="13" y="100"/>
                    </a:cubicBezTo>
                    <a:cubicBezTo>
                      <a:pt x="10" y="95"/>
                      <a:pt x="7" y="90"/>
                      <a:pt x="6" y="85"/>
                    </a:cubicBezTo>
                    <a:cubicBezTo>
                      <a:pt x="5" y="82"/>
                      <a:pt x="4" y="80"/>
                      <a:pt x="4" y="77"/>
                    </a:cubicBezTo>
                    <a:cubicBezTo>
                      <a:pt x="3" y="75"/>
                      <a:pt x="0" y="72"/>
                      <a:pt x="0" y="7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5205412" y="2441575"/>
                <a:ext cx="293688" cy="446088"/>
              </a:xfrm>
              <a:custGeom>
                <a:rect b="b" l="l" r="r" t="t"/>
                <a:pathLst>
                  <a:path extrusionOk="0" h="147" w="97">
                    <a:moveTo>
                      <a:pt x="0" y="104"/>
                    </a:moveTo>
                    <a:cubicBezTo>
                      <a:pt x="0" y="102"/>
                      <a:pt x="0" y="100"/>
                      <a:pt x="1" y="98"/>
                    </a:cubicBezTo>
                    <a:cubicBezTo>
                      <a:pt x="1" y="97"/>
                      <a:pt x="3" y="96"/>
                      <a:pt x="4" y="94"/>
                    </a:cubicBezTo>
                    <a:cubicBezTo>
                      <a:pt x="6" y="91"/>
                      <a:pt x="8" y="86"/>
                      <a:pt x="11" y="85"/>
                    </a:cubicBezTo>
                    <a:cubicBezTo>
                      <a:pt x="13" y="83"/>
                      <a:pt x="16" y="84"/>
                      <a:pt x="19" y="81"/>
                    </a:cubicBezTo>
                    <a:cubicBezTo>
                      <a:pt x="22" y="78"/>
                      <a:pt x="24" y="77"/>
                      <a:pt x="28" y="76"/>
                    </a:cubicBezTo>
                    <a:cubicBezTo>
                      <a:pt x="31" y="76"/>
                      <a:pt x="37" y="78"/>
                      <a:pt x="39" y="75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3"/>
                      <a:pt x="59" y="44"/>
                      <a:pt x="56" y="43"/>
                    </a:cubicBezTo>
                    <a:cubicBezTo>
                      <a:pt x="52" y="42"/>
                      <a:pt x="49" y="40"/>
                      <a:pt x="45" y="39"/>
                    </a:cubicBezTo>
                    <a:cubicBezTo>
                      <a:pt x="42" y="38"/>
                      <a:pt x="38" y="36"/>
                      <a:pt x="34" y="35"/>
                    </a:cubicBezTo>
                    <a:cubicBezTo>
                      <a:pt x="31" y="33"/>
                      <a:pt x="28" y="33"/>
                      <a:pt x="26" y="30"/>
                    </a:cubicBezTo>
                    <a:cubicBezTo>
                      <a:pt x="25" y="29"/>
                      <a:pt x="25" y="29"/>
                      <a:pt x="23" y="28"/>
                    </a:cubicBezTo>
                    <a:cubicBezTo>
                      <a:pt x="22" y="28"/>
                      <a:pt x="22" y="26"/>
                      <a:pt x="21" y="25"/>
                    </a:cubicBezTo>
                    <a:cubicBezTo>
                      <a:pt x="20" y="24"/>
                      <a:pt x="19" y="22"/>
                      <a:pt x="18" y="21"/>
                    </a:cubicBezTo>
                    <a:cubicBezTo>
                      <a:pt x="17" y="19"/>
                      <a:pt x="15" y="17"/>
                      <a:pt x="15" y="14"/>
                    </a:cubicBezTo>
                    <a:cubicBezTo>
                      <a:pt x="16" y="11"/>
                      <a:pt x="19" y="9"/>
                      <a:pt x="20" y="6"/>
                    </a:cubicBezTo>
                    <a:cubicBezTo>
                      <a:pt x="23" y="7"/>
                      <a:pt x="24" y="11"/>
                      <a:pt x="26" y="14"/>
                    </a:cubicBezTo>
                    <a:cubicBezTo>
                      <a:pt x="29" y="17"/>
                      <a:pt x="33" y="18"/>
                      <a:pt x="37" y="17"/>
                    </a:cubicBezTo>
                    <a:cubicBezTo>
                      <a:pt x="38" y="16"/>
                      <a:pt x="40" y="15"/>
                      <a:pt x="42" y="14"/>
                    </a:cubicBezTo>
                    <a:cubicBezTo>
                      <a:pt x="44" y="12"/>
                      <a:pt x="44" y="13"/>
                      <a:pt x="47" y="13"/>
                    </a:cubicBezTo>
                    <a:cubicBezTo>
                      <a:pt x="50" y="14"/>
                      <a:pt x="51" y="14"/>
                      <a:pt x="54" y="12"/>
                    </a:cubicBezTo>
                    <a:cubicBezTo>
                      <a:pt x="56" y="12"/>
                      <a:pt x="59" y="8"/>
                      <a:pt x="60" y="9"/>
                    </a:cubicBezTo>
                    <a:cubicBezTo>
                      <a:pt x="62" y="10"/>
                      <a:pt x="64" y="10"/>
                      <a:pt x="66" y="9"/>
                    </a:cubicBezTo>
                    <a:cubicBezTo>
                      <a:pt x="67" y="9"/>
                      <a:pt x="68" y="8"/>
                      <a:pt x="70" y="8"/>
                    </a:cubicBezTo>
                    <a:cubicBezTo>
                      <a:pt x="71" y="7"/>
                      <a:pt x="72" y="8"/>
                      <a:pt x="73" y="8"/>
                    </a:cubicBezTo>
                    <a:cubicBezTo>
                      <a:pt x="76" y="8"/>
                      <a:pt x="78" y="7"/>
                      <a:pt x="80" y="6"/>
                    </a:cubicBezTo>
                    <a:cubicBezTo>
                      <a:pt x="82" y="5"/>
                      <a:pt x="84" y="6"/>
                      <a:pt x="86" y="5"/>
                    </a:cubicBezTo>
                    <a:cubicBezTo>
                      <a:pt x="88" y="4"/>
                      <a:pt x="88" y="1"/>
                      <a:pt x="90" y="1"/>
                    </a:cubicBezTo>
                    <a:cubicBezTo>
                      <a:pt x="91" y="0"/>
                      <a:pt x="96" y="1"/>
                      <a:pt x="95" y="3"/>
                    </a:cubicBezTo>
                    <a:cubicBezTo>
                      <a:pt x="94" y="6"/>
                      <a:pt x="94" y="8"/>
                      <a:pt x="94" y="11"/>
                    </a:cubicBezTo>
                    <a:cubicBezTo>
                      <a:pt x="95" y="13"/>
                      <a:pt x="95" y="15"/>
                      <a:pt x="94" y="17"/>
                    </a:cubicBezTo>
                    <a:cubicBezTo>
                      <a:pt x="95" y="17"/>
                      <a:pt x="96" y="17"/>
                      <a:pt x="95" y="16"/>
                    </a:cubicBezTo>
                    <a:cubicBezTo>
                      <a:pt x="96" y="16"/>
                      <a:pt x="97" y="17"/>
                      <a:pt x="97" y="17"/>
                    </a:cubicBezTo>
                    <a:cubicBezTo>
                      <a:pt x="97" y="19"/>
                      <a:pt x="93" y="16"/>
                      <a:pt x="93" y="19"/>
                    </a:cubicBezTo>
                    <a:cubicBezTo>
                      <a:pt x="93" y="22"/>
                      <a:pt x="93" y="25"/>
                      <a:pt x="92" y="28"/>
                    </a:cubicBezTo>
                    <a:cubicBezTo>
                      <a:pt x="91" y="30"/>
                      <a:pt x="90" y="32"/>
                      <a:pt x="89" y="34"/>
                    </a:cubicBezTo>
                    <a:cubicBezTo>
                      <a:pt x="87" y="36"/>
                      <a:pt x="87" y="39"/>
                      <a:pt x="85" y="42"/>
                    </a:cubicBezTo>
                    <a:cubicBezTo>
                      <a:pt x="85" y="42"/>
                      <a:pt x="84" y="43"/>
                      <a:pt x="83" y="44"/>
                    </a:cubicBezTo>
                    <a:cubicBezTo>
                      <a:pt x="83" y="45"/>
                      <a:pt x="83" y="46"/>
                      <a:pt x="83" y="47"/>
                    </a:cubicBezTo>
                    <a:cubicBezTo>
                      <a:pt x="82" y="50"/>
                      <a:pt x="80" y="52"/>
                      <a:pt x="79" y="55"/>
                    </a:cubicBezTo>
                    <a:cubicBezTo>
                      <a:pt x="77" y="58"/>
                      <a:pt x="77" y="61"/>
                      <a:pt x="75" y="65"/>
                    </a:cubicBezTo>
                    <a:cubicBezTo>
                      <a:pt x="74" y="68"/>
                      <a:pt x="72" y="71"/>
                      <a:pt x="70" y="74"/>
                    </a:cubicBezTo>
                    <a:cubicBezTo>
                      <a:pt x="68" y="77"/>
                      <a:pt x="66" y="81"/>
                      <a:pt x="64" y="84"/>
                    </a:cubicBezTo>
                    <a:cubicBezTo>
                      <a:pt x="62" y="87"/>
                      <a:pt x="59" y="90"/>
                      <a:pt x="57" y="93"/>
                    </a:cubicBezTo>
                    <a:cubicBezTo>
                      <a:pt x="51" y="99"/>
                      <a:pt x="46" y="104"/>
                      <a:pt x="39" y="109"/>
                    </a:cubicBezTo>
                    <a:cubicBezTo>
                      <a:pt x="37" y="110"/>
                      <a:pt x="34" y="112"/>
                      <a:pt x="31" y="115"/>
                    </a:cubicBezTo>
                    <a:cubicBezTo>
                      <a:pt x="29" y="118"/>
                      <a:pt x="26" y="120"/>
                      <a:pt x="23" y="123"/>
                    </a:cubicBezTo>
                    <a:cubicBezTo>
                      <a:pt x="21" y="126"/>
                      <a:pt x="18" y="129"/>
                      <a:pt x="16" y="132"/>
                    </a:cubicBezTo>
                    <a:cubicBezTo>
                      <a:pt x="15" y="133"/>
                      <a:pt x="14" y="135"/>
                      <a:pt x="13" y="136"/>
                    </a:cubicBezTo>
                    <a:cubicBezTo>
                      <a:pt x="12" y="137"/>
                      <a:pt x="10" y="140"/>
                      <a:pt x="10" y="139"/>
                    </a:cubicBezTo>
                    <a:cubicBezTo>
                      <a:pt x="10" y="142"/>
                      <a:pt x="8" y="145"/>
                      <a:pt x="6" y="147"/>
                    </a:cubicBezTo>
                    <a:cubicBezTo>
                      <a:pt x="6" y="144"/>
                      <a:pt x="4" y="142"/>
                      <a:pt x="2" y="140"/>
                    </a:cubicBezTo>
                    <a:cubicBezTo>
                      <a:pt x="0" y="137"/>
                      <a:pt x="0" y="136"/>
                      <a:pt x="0" y="132"/>
                    </a:cubicBezTo>
                    <a:cubicBezTo>
                      <a:pt x="0" y="123"/>
                      <a:pt x="0" y="114"/>
                      <a:pt x="0" y="104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18" name="Google Shape;318;p2"/>
              <p:cNvGrpSpPr/>
              <p:nvPr/>
            </p:nvGrpSpPr>
            <p:grpSpPr>
              <a:xfrm>
                <a:off x="3646487" y="2505075"/>
                <a:ext cx="90488" cy="103188"/>
                <a:chOff x="3646487" y="2505075"/>
                <a:chExt cx="90488" cy="103188"/>
              </a:xfrm>
            </p:grpSpPr>
            <p:sp>
              <p:nvSpPr>
                <p:cNvPr id="319" name="Google Shape;319;p2"/>
                <p:cNvSpPr/>
                <p:nvPr/>
              </p:nvSpPr>
              <p:spPr>
                <a:xfrm>
                  <a:off x="3659187" y="2584450"/>
                  <a:ext cx="11113" cy="6350"/>
                </a:xfrm>
                <a:custGeom>
                  <a:rect b="b" l="l" r="r" t="t"/>
                  <a:pathLst>
                    <a:path extrusionOk="0" h="2" w="4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3" y="2"/>
                        <a:pt x="4" y="2"/>
                      </a:cubicBezTo>
                      <a:cubicBezTo>
                        <a:pt x="4" y="1"/>
                        <a:pt x="4" y="1"/>
                        <a:pt x="4" y="0"/>
                      </a:cubicBezTo>
                      <a:cubicBezTo>
                        <a:pt x="3" y="0"/>
                        <a:pt x="1" y="0"/>
                        <a:pt x="0" y="0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" name="Google Shape;320;p2"/>
                <p:cNvSpPr/>
                <p:nvPr/>
              </p:nvSpPr>
              <p:spPr>
                <a:xfrm>
                  <a:off x="3646487" y="2505075"/>
                  <a:ext cx="90488" cy="103188"/>
                </a:xfrm>
                <a:custGeom>
                  <a:rect b="b" l="l" r="r" t="t"/>
                  <a:pathLst>
                    <a:path extrusionOk="0" h="34" w="30">
                      <a:moveTo>
                        <a:pt x="1" y="11"/>
                      </a:moveTo>
                      <a:cubicBezTo>
                        <a:pt x="2" y="10"/>
                        <a:pt x="3" y="11"/>
                        <a:pt x="3" y="10"/>
                      </a:cubicBezTo>
                      <a:cubicBezTo>
                        <a:pt x="4" y="10"/>
                        <a:pt x="4" y="8"/>
                        <a:pt x="5" y="8"/>
                      </a:cubicBezTo>
                      <a:cubicBezTo>
                        <a:pt x="7" y="8"/>
                        <a:pt x="8" y="5"/>
                        <a:pt x="8" y="3"/>
                      </a:cubicBezTo>
                      <a:cubicBezTo>
                        <a:pt x="9" y="1"/>
                        <a:pt x="12" y="2"/>
                        <a:pt x="13" y="1"/>
                      </a:cubicBezTo>
                      <a:cubicBezTo>
                        <a:pt x="15" y="0"/>
                        <a:pt x="19" y="0"/>
                        <a:pt x="21" y="1"/>
                      </a:cubicBezTo>
                      <a:cubicBezTo>
                        <a:pt x="22" y="2"/>
                        <a:pt x="23" y="4"/>
                        <a:pt x="24" y="6"/>
                      </a:cubicBezTo>
                      <a:cubicBezTo>
                        <a:pt x="25" y="7"/>
                        <a:pt x="25" y="7"/>
                        <a:pt x="25" y="8"/>
                      </a:cubicBezTo>
                      <a:cubicBezTo>
                        <a:pt x="26" y="9"/>
                        <a:pt x="25" y="10"/>
                        <a:pt x="25" y="10"/>
                      </a:cubicBezTo>
                      <a:cubicBezTo>
                        <a:pt x="26" y="11"/>
                        <a:pt x="27" y="11"/>
                        <a:pt x="27" y="11"/>
                      </a:cubicBezTo>
                      <a:cubicBezTo>
                        <a:pt x="27" y="12"/>
                        <a:pt x="26" y="14"/>
                        <a:pt x="27" y="14"/>
                      </a:cubicBezTo>
                      <a:cubicBezTo>
                        <a:pt x="28" y="15"/>
                        <a:pt x="25" y="18"/>
                        <a:pt x="25" y="19"/>
                      </a:cubicBezTo>
                      <a:cubicBezTo>
                        <a:pt x="25" y="19"/>
                        <a:pt x="27" y="18"/>
                        <a:pt x="28" y="17"/>
                      </a:cubicBezTo>
                      <a:cubicBezTo>
                        <a:pt x="30" y="16"/>
                        <a:pt x="29" y="18"/>
                        <a:pt x="29" y="19"/>
                      </a:cubicBezTo>
                      <a:cubicBezTo>
                        <a:pt x="28" y="21"/>
                        <a:pt x="26" y="20"/>
                        <a:pt x="26" y="23"/>
                      </a:cubicBezTo>
                      <a:cubicBezTo>
                        <a:pt x="26" y="25"/>
                        <a:pt x="26" y="25"/>
                        <a:pt x="24" y="26"/>
                      </a:cubicBezTo>
                      <a:cubicBezTo>
                        <a:pt x="23" y="27"/>
                        <a:pt x="23" y="28"/>
                        <a:pt x="21" y="29"/>
                      </a:cubicBezTo>
                      <a:cubicBezTo>
                        <a:pt x="19" y="30"/>
                        <a:pt x="18" y="34"/>
                        <a:pt x="18" y="34"/>
                      </a:cubicBezTo>
                      <a:cubicBezTo>
                        <a:pt x="17" y="33"/>
                        <a:pt x="10" y="29"/>
                        <a:pt x="8" y="28"/>
                      </a:cubicBezTo>
                      <a:cubicBezTo>
                        <a:pt x="10" y="29"/>
                        <a:pt x="9" y="28"/>
                        <a:pt x="8" y="28"/>
                      </a:cubicBezTo>
                      <a:cubicBezTo>
                        <a:pt x="9" y="27"/>
                        <a:pt x="10" y="27"/>
                        <a:pt x="11" y="26"/>
                      </a:cubicBezTo>
                      <a:cubicBezTo>
                        <a:pt x="9" y="27"/>
                        <a:pt x="7" y="27"/>
                        <a:pt x="8" y="24"/>
                      </a:cubicBezTo>
                      <a:cubicBezTo>
                        <a:pt x="7" y="27"/>
                        <a:pt x="6" y="24"/>
                        <a:pt x="5" y="24"/>
                      </a:cubicBezTo>
                      <a:cubicBezTo>
                        <a:pt x="4" y="24"/>
                        <a:pt x="4" y="20"/>
                        <a:pt x="4" y="19"/>
                      </a:cubicBezTo>
                      <a:cubicBezTo>
                        <a:pt x="2" y="20"/>
                        <a:pt x="0" y="19"/>
                        <a:pt x="1" y="17"/>
                      </a:cubicBezTo>
                      <a:cubicBezTo>
                        <a:pt x="2" y="17"/>
                        <a:pt x="2" y="18"/>
                        <a:pt x="3" y="18"/>
                      </a:cubicBezTo>
                      <a:cubicBezTo>
                        <a:pt x="2" y="17"/>
                        <a:pt x="4" y="16"/>
                        <a:pt x="5" y="16"/>
                      </a:cubicBezTo>
                      <a:cubicBezTo>
                        <a:pt x="4" y="15"/>
                        <a:pt x="5" y="16"/>
                        <a:pt x="5" y="15"/>
                      </a:cubicBezTo>
                      <a:cubicBezTo>
                        <a:pt x="4" y="17"/>
                        <a:pt x="3" y="16"/>
                        <a:pt x="2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1" y="14"/>
                        <a:pt x="1" y="13"/>
                        <a:pt x="3" y="13"/>
                      </a:cubicBezTo>
                      <a:cubicBezTo>
                        <a:pt x="3" y="12"/>
                        <a:pt x="1" y="12"/>
                        <a:pt x="1" y="11"/>
                      </a:cubicBezTo>
                    </a:path>
                  </a:pathLst>
                </a:custGeom>
                <a:solidFill>
                  <a:srgbClr val="1C3557"/>
                </a:solidFill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21" name="Google Shape;321;p2"/>
              <p:cNvSpPr/>
              <p:nvPr/>
            </p:nvSpPr>
            <p:spPr>
              <a:xfrm>
                <a:off x="3533775" y="2287588"/>
                <a:ext cx="173038" cy="146050"/>
              </a:xfrm>
              <a:custGeom>
                <a:rect b="b" l="l" r="r" t="t"/>
                <a:pathLst>
                  <a:path extrusionOk="0" h="48" w="57">
                    <a:moveTo>
                      <a:pt x="1" y="22"/>
                    </a:moveTo>
                    <a:cubicBezTo>
                      <a:pt x="1" y="22"/>
                      <a:pt x="0" y="22"/>
                      <a:pt x="0" y="22"/>
                    </a:cubicBezTo>
                    <a:cubicBezTo>
                      <a:pt x="0" y="21"/>
                      <a:pt x="2" y="20"/>
                      <a:pt x="3" y="20"/>
                    </a:cubicBezTo>
                    <a:cubicBezTo>
                      <a:pt x="5" y="18"/>
                      <a:pt x="7" y="15"/>
                      <a:pt x="8" y="13"/>
                    </a:cubicBezTo>
                    <a:cubicBezTo>
                      <a:pt x="8" y="11"/>
                      <a:pt x="11" y="0"/>
                      <a:pt x="14" y="3"/>
                    </a:cubicBezTo>
                    <a:cubicBezTo>
                      <a:pt x="15" y="4"/>
                      <a:pt x="22" y="3"/>
                      <a:pt x="23" y="2"/>
                    </a:cubicBezTo>
                    <a:cubicBezTo>
                      <a:pt x="24" y="0"/>
                      <a:pt x="30" y="2"/>
                      <a:pt x="32" y="3"/>
                    </a:cubicBezTo>
                    <a:cubicBezTo>
                      <a:pt x="34" y="6"/>
                      <a:pt x="34" y="6"/>
                      <a:pt x="37" y="7"/>
                    </a:cubicBezTo>
                    <a:cubicBezTo>
                      <a:pt x="38" y="7"/>
                      <a:pt x="40" y="10"/>
                      <a:pt x="40" y="12"/>
                    </a:cubicBezTo>
                    <a:cubicBezTo>
                      <a:pt x="40" y="12"/>
                      <a:pt x="42" y="14"/>
                      <a:pt x="42" y="14"/>
                    </a:cubicBezTo>
                    <a:cubicBezTo>
                      <a:pt x="43" y="15"/>
                      <a:pt x="43" y="16"/>
                      <a:pt x="44" y="17"/>
                    </a:cubicBezTo>
                    <a:cubicBezTo>
                      <a:pt x="45" y="18"/>
                      <a:pt x="46" y="18"/>
                      <a:pt x="47" y="19"/>
                    </a:cubicBezTo>
                    <a:cubicBezTo>
                      <a:pt x="47" y="21"/>
                      <a:pt x="50" y="21"/>
                      <a:pt x="50" y="23"/>
                    </a:cubicBezTo>
                    <a:cubicBezTo>
                      <a:pt x="50" y="24"/>
                      <a:pt x="49" y="25"/>
                      <a:pt x="49" y="25"/>
                    </a:cubicBezTo>
                    <a:cubicBezTo>
                      <a:pt x="50" y="26"/>
                      <a:pt x="51" y="26"/>
                      <a:pt x="51" y="28"/>
                    </a:cubicBezTo>
                    <a:cubicBezTo>
                      <a:pt x="51" y="29"/>
                      <a:pt x="52" y="32"/>
                      <a:pt x="51" y="32"/>
                    </a:cubicBezTo>
                    <a:cubicBezTo>
                      <a:pt x="50" y="33"/>
                      <a:pt x="50" y="33"/>
                      <a:pt x="51" y="34"/>
                    </a:cubicBezTo>
                    <a:cubicBezTo>
                      <a:pt x="51" y="34"/>
                      <a:pt x="51" y="35"/>
                      <a:pt x="52" y="35"/>
                    </a:cubicBezTo>
                    <a:cubicBezTo>
                      <a:pt x="53" y="36"/>
                      <a:pt x="52" y="37"/>
                      <a:pt x="53" y="37"/>
                    </a:cubicBezTo>
                    <a:cubicBezTo>
                      <a:pt x="54" y="34"/>
                      <a:pt x="56" y="39"/>
                      <a:pt x="56" y="40"/>
                    </a:cubicBezTo>
                    <a:cubicBezTo>
                      <a:pt x="56" y="41"/>
                      <a:pt x="57" y="41"/>
                      <a:pt x="56" y="43"/>
                    </a:cubicBezTo>
                    <a:cubicBezTo>
                      <a:pt x="56" y="44"/>
                      <a:pt x="57" y="46"/>
                      <a:pt x="57" y="47"/>
                    </a:cubicBezTo>
                    <a:cubicBezTo>
                      <a:pt x="56" y="46"/>
                      <a:pt x="55" y="47"/>
                      <a:pt x="54" y="47"/>
                    </a:cubicBezTo>
                    <a:cubicBezTo>
                      <a:pt x="53" y="47"/>
                      <a:pt x="52" y="47"/>
                      <a:pt x="52" y="47"/>
                    </a:cubicBezTo>
                    <a:cubicBezTo>
                      <a:pt x="50" y="47"/>
                      <a:pt x="49" y="48"/>
                      <a:pt x="47" y="48"/>
                    </a:cubicBezTo>
                    <a:cubicBezTo>
                      <a:pt x="47" y="48"/>
                      <a:pt x="46" y="47"/>
                      <a:pt x="45" y="47"/>
                    </a:cubicBezTo>
                    <a:cubicBezTo>
                      <a:pt x="44" y="46"/>
                      <a:pt x="42" y="46"/>
                      <a:pt x="42" y="46"/>
                    </a:cubicBezTo>
                    <a:cubicBezTo>
                      <a:pt x="41" y="47"/>
                      <a:pt x="41" y="45"/>
                      <a:pt x="41" y="45"/>
                    </a:cubicBezTo>
                    <a:cubicBezTo>
                      <a:pt x="39" y="44"/>
                      <a:pt x="40" y="44"/>
                      <a:pt x="39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1" y="44"/>
                      <a:pt x="20" y="44"/>
                      <a:pt x="19" y="45"/>
                    </a:cubicBezTo>
                    <a:cubicBezTo>
                      <a:pt x="17" y="46"/>
                      <a:pt x="15" y="46"/>
                      <a:pt x="13" y="46"/>
                    </a:cubicBezTo>
                    <a:cubicBezTo>
                      <a:pt x="12" y="46"/>
                      <a:pt x="10" y="47"/>
                      <a:pt x="9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7" y="47"/>
                      <a:pt x="7" y="47"/>
                      <a:pt x="6" y="48"/>
                    </a:cubicBezTo>
                    <a:cubicBezTo>
                      <a:pt x="6" y="47"/>
                      <a:pt x="5" y="47"/>
                      <a:pt x="6" y="46"/>
                    </a:cubicBezTo>
                    <a:cubicBezTo>
                      <a:pt x="7" y="45"/>
                      <a:pt x="7" y="44"/>
                      <a:pt x="9" y="45"/>
                    </a:cubicBezTo>
                    <a:cubicBezTo>
                      <a:pt x="10" y="46"/>
                      <a:pt x="11" y="45"/>
                      <a:pt x="13" y="45"/>
                    </a:cubicBezTo>
                    <a:cubicBezTo>
                      <a:pt x="14" y="45"/>
                      <a:pt x="14" y="45"/>
                      <a:pt x="15" y="45"/>
                    </a:cubicBezTo>
                    <a:cubicBezTo>
                      <a:pt x="16" y="45"/>
                      <a:pt x="16" y="45"/>
                      <a:pt x="17" y="45"/>
                    </a:cubicBezTo>
                    <a:cubicBezTo>
                      <a:pt x="18" y="46"/>
                      <a:pt x="18" y="43"/>
                      <a:pt x="19" y="42"/>
                    </a:cubicBezTo>
                    <a:cubicBezTo>
                      <a:pt x="17" y="42"/>
                      <a:pt x="18" y="44"/>
                      <a:pt x="17" y="45"/>
                    </a:cubicBezTo>
                    <a:cubicBezTo>
                      <a:pt x="16" y="46"/>
                      <a:pt x="13" y="45"/>
                      <a:pt x="13" y="43"/>
                    </a:cubicBezTo>
                    <a:cubicBezTo>
                      <a:pt x="12" y="46"/>
                      <a:pt x="6" y="44"/>
                      <a:pt x="8" y="43"/>
                    </a:cubicBezTo>
                    <a:cubicBezTo>
                      <a:pt x="7" y="43"/>
                      <a:pt x="7" y="45"/>
                      <a:pt x="6" y="45"/>
                    </a:cubicBezTo>
                    <a:cubicBezTo>
                      <a:pt x="6" y="44"/>
                      <a:pt x="6" y="44"/>
                      <a:pt x="6" y="43"/>
                    </a:cubicBezTo>
                    <a:cubicBezTo>
                      <a:pt x="5" y="44"/>
                      <a:pt x="6" y="41"/>
                      <a:pt x="6" y="40"/>
                    </a:cubicBezTo>
                    <a:cubicBezTo>
                      <a:pt x="7" y="39"/>
                      <a:pt x="8" y="39"/>
                      <a:pt x="10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6" y="39"/>
                      <a:pt x="14" y="38"/>
                      <a:pt x="16" y="37"/>
                    </a:cubicBezTo>
                    <a:cubicBezTo>
                      <a:pt x="16" y="36"/>
                      <a:pt x="17" y="36"/>
                      <a:pt x="18" y="37"/>
                    </a:cubicBezTo>
                    <a:cubicBezTo>
                      <a:pt x="19" y="37"/>
                      <a:pt x="19" y="37"/>
                      <a:pt x="20" y="36"/>
                    </a:cubicBezTo>
                    <a:cubicBezTo>
                      <a:pt x="22" y="36"/>
                      <a:pt x="21" y="34"/>
                      <a:pt x="23" y="35"/>
                    </a:cubicBezTo>
                    <a:cubicBezTo>
                      <a:pt x="26" y="37"/>
                      <a:pt x="29" y="39"/>
                      <a:pt x="32" y="38"/>
                    </a:cubicBezTo>
                    <a:cubicBezTo>
                      <a:pt x="33" y="37"/>
                      <a:pt x="35" y="36"/>
                      <a:pt x="33" y="35"/>
                    </a:cubicBezTo>
                    <a:cubicBezTo>
                      <a:pt x="32" y="34"/>
                      <a:pt x="31" y="35"/>
                      <a:pt x="30" y="35"/>
                    </a:cubicBezTo>
                    <a:cubicBezTo>
                      <a:pt x="30" y="35"/>
                      <a:pt x="30" y="35"/>
                      <a:pt x="29" y="35"/>
                    </a:cubicBezTo>
                    <a:cubicBezTo>
                      <a:pt x="27" y="35"/>
                      <a:pt x="28" y="33"/>
                      <a:pt x="26" y="34"/>
                    </a:cubicBezTo>
                    <a:cubicBezTo>
                      <a:pt x="25" y="34"/>
                      <a:pt x="25" y="33"/>
                      <a:pt x="24" y="32"/>
                    </a:cubicBezTo>
                    <a:cubicBezTo>
                      <a:pt x="24" y="31"/>
                      <a:pt x="22" y="32"/>
                      <a:pt x="21" y="32"/>
                    </a:cubicBezTo>
                    <a:cubicBezTo>
                      <a:pt x="21" y="33"/>
                      <a:pt x="20" y="33"/>
                      <a:pt x="20" y="32"/>
                    </a:cubicBezTo>
                    <a:cubicBezTo>
                      <a:pt x="20" y="32"/>
                      <a:pt x="19" y="32"/>
                      <a:pt x="19" y="33"/>
                    </a:cubicBezTo>
                    <a:cubicBezTo>
                      <a:pt x="19" y="33"/>
                      <a:pt x="19" y="34"/>
                      <a:pt x="18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9" y="33"/>
                      <a:pt x="8" y="33"/>
                      <a:pt x="7" y="33"/>
                    </a:cubicBezTo>
                    <a:cubicBezTo>
                      <a:pt x="8" y="32"/>
                      <a:pt x="8" y="32"/>
                      <a:pt x="9" y="32"/>
                    </a:cubicBezTo>
                    <a:cubicBezTo>
                      <a:pt x="9" y="31"/>
                      <a:pt x="9" y="30"/>
                      <a:pt x="9" y="30"/>
                    </a:cubicBezTo>
                    <a:cubicBezTo>
                      <a:pt x="8" y="31"/>
                      <a:pt x="8" y="32"/>
                      <a:pt x="7" y="32"/>
                    </a:cubicBezTo>
                    <a:cubicBezTo>
                      <a:pt x="6" y="31"/>
                      <a:pt x="9" y="28"/>
                      <a:pt x="10" y="28"/>
                    </a:cubicBezTo>
                    <a:cubicBezTo>
                      <a:pt x="9" y="28"/>
                      <a:pt x="6" y="30"/>
                      <a:pt x="6" y="31"/>
                    </a:cubicBezTo>
                    <a:cubicBezTo>
                      <a:pt x="6" y="28"/>
                      <a:pt x="4" y="23"/>
                      <a:pt x="1" y="22"/>
                    </a:cubicBezTo>
                  </a:path>
                </a:pathLst>
              </a:custGeom>
              <a:solidFill>
                <a:srgbClr val="1C3557"/>
              </a:solidFill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22" name="Google Shape;322;p2"/>
              <p:cNvGrpSpPr/>
              <p:nvPr/>
            </p:nvGrpSpPr>
            <p:grpSpPr>
              <a:xfrm>
                <a:off x="4213225" y="2684463"/>
                <a:ext cx="76200" cy="173037"/>
                <a:chOff x="4213225" y="2684463"/>
                <a:chExt cx="76200" cy="173037"/>
              </a:xfrm>
            </p:grpSpPr>
            <p:sp>
              <p:nvSpPr>
                <p:cNvPr id="323" name="Google Shape;323;p2"/>
                <p:cNvSpPr/>
                <p:nvPr/>
              </p:nvSpPr>
              <p:spPr>
                <a:xfrm>
                  <a:off x="4233862" y="2684463"/>
                  <a:ext cx="6350" cy="6350"/>
                </a:xfrm>
                <a:custGeom>
                  <a:rect b="b" l="l" r="r" t="t"/>
                  <a:pathLst>
                    <a:path extrusionOk="0" h="2" w="2">
                      <a:moveTo>
                        <a:pt x="0" y="2"/>
                      </a:moveTo>
                      <a:cubicBezTo>
                        <a:pt x="1" y="2"/>
                        <a:pt x="2" y="1"/>
                        <a:pt x="1" y="0"/>
                      </a:cubicBezTo>
                      <a:cubicBezTo>
                        <a:pt x="0" y="1"/>
                        <a:pt x="0" y="1"/>
                        <a:pt x="0" y="2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4" name="Google Shape;324;p2"/>
                <p:cNvSpPr/>
                <p:nvPr/>
              </p:nvSpPr>
              <p:spPr>
                <a:xfrm>
                  <a:off x="4240212" y="2687638"/>
                  <a:ext cx="3175" cy="1500"/>
                </a:xfrm>
                <a:custGeom>
                  <a:rect b="b" l="l" r="r" t="t"/>
                  <a:pathLst>
                    <a:path extrusionOk="0" h="120000"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5" name="Google Shape;325;p2"/>
                <p:cNvSpPr/>
                <p:nvPr/>
              </p:nvSpPr>
              <p:spPr>
                <a:xfrm>
                  <a:off x="4267200" y="2708275"/>
                  <a:ext cx="22225" cy="22225"/>
                </a:xfrm>
                <a:custGeom>
                  <a:rect b="b" l="l" r="r" t="t"/>
                  <a:pathLst>
                    <a:path extrusionOk="0" h="7" w="7">
                      <a:moveTo>
                        <a:pt x="3" y="7"/>
                      </a:moveTo>
                      <a:cubicBezTo>
                        <a:pt x="4" y="6"/>
                        <a:pt x="7" y="0"/>
                        <a:pt x="4" y="1"/>
                      </a:cubicBezTo>
                      <a:cubicBezTo>
                        <a:pt x="3" y="1"/>
                        <a:pt x="3" y="1"/>
                        <a:pt x="3" y="2"/>
                      </a:cubicBezTo>
                      <a:cubicBezTo>
                        <a:pt x="2" y="4"/>
                        <a:pt x="1" y="4"/>
                        <a:pt x="1" y="5"/>
                      </a:cubicBezTo>
                      <a:cubicBezTo>
                        <a:pt x="0" y="6"/>
                        <a:pt x="3" y="6"/>
                        <a:pt x="3" y="7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6" name="Google Shape;326;p2"/>
                <p:cNvSpPr/>
                <p:nvPr/>
              </p:nvSpPr>
              <p:spPr>
                <a:xfrm>
                  <a:off x="4286250" y="2854325"/>
                  <a:ext cx="3175" cy="3175"/>
                </a:xfrm>
                <a:custGeom>
                  <a:rect b="b" l="l" r="r" t="t"/>
                  <a:pathLst>
                    <a:path extrusionOk="0" h="1" w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7" name="Google Shape;327;p2"/>
                <p:cNvSpPr/>
                <p:nvPr/>
              </p:nvSpPr>
              <p:spPr>
                <a:xfrm>
                  <a:off x="4213225" y="2817813"/>
                  <a:ext cx="9525" cy="15875"/>
                </a:xfrm>
                <a:custGeom>
                  <a:rect b="b" l="l" r="r" t="t"/>
                  <a:pathLst>
                    <a:path extrusionOk="0" h="5" w="3">
                      <a:moveTo>
                        <a:pt x="1" y="5"/>
                      </a:moveTo>
                      <a:cubicBezTo>
                        <a:pt x="2" y="4"/>
                        <a:pt x="3" y="4"/>
                        <a:pt x="3" y="3"/>
                      </a:cubicBezTo>
                      <a:cubicBezTo>
                        <a:pt x="3" y="2"/>
                        <a:pt x="3" y="0"/>
                        <a:pt x="2" y="1"/>
                      </a:cubicBezTo>
                      <a:cubicBezTo>
                        <a:pt x="0" y="1"/>
                        <a:pt x="1" y="3"/>
                        <a:pt x="1" y="5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8" name="Google Shape;328;p2"/>
                <p:cNvSpPr/>
                <p:nvPr/>
              </p:nvSpPr>
              <p:spPr>
                <a:xfrm>
                  <a:off x="4237037" y="2778125"/>
                  <a:ext cx="3175" cy="6350"/>
                </a:xfrm>
                <a:custGeom>
                  <a:rect b="b" l="l" r="r" t="t"/>
                  <a:pathLst>
                    <a:path extrusionOk="0" h="2" w="1">
                      <a:moveTo>
                        <a:pt x="1" y="2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1" y="2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29" name="Google Shape;329;p2"/>
              <p:cNvSpPr/>
              <p:nvPr/>
            </p:nvSpPr>
            <p:spPr>
              <a:xfrm>
                <a:off x="4856162" y="2867025"/>
                <a:ext cx="60325" cy="57150"/>
              </a:xfrm>
              <a:custGeom>
                <a:rect b="b" l="l" r="r" t="t"/>
                <a:pathLst>
                  <a:path extrusionOk="0" h="19" w="20">
                    <a:moveTo>
                      <a:pt x="1" y="16"/>
                    </a:moveTo>
                    <a:cubicBezTo>
                      <a:pt x="0" y="14"/>
                      <a:pt x="3" y="12"/>
                      <a:pt x="3" y="10"/>
                    </a:cubicBezTo>
                    <a:cubicBezTo>
                      <a:pt x="3" y="7"/>
                      <a:pt x="5" y="6"/>
                      <a:pt x="7" y="4"/>
                    </a:cubicBezTo>
                    <a:cubicBezTo>
                      <a:pt x="8" y="4"/>
                      <a:pt x="9" y="3"/>
                      <a:pt x="10" y="3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2" y="3"/>
                      <a:pt x="15" y="0"/>
                      <a:pt x="16" y="0"/>
                    </a:cubicBezTo>
                    <a:cubicBezTo>
                      <a:pt x="15" y="2"/>
                      <a:pt x="17" y="4"/>
                      <a:pt x="18" y="6"/>
                    </a:cubicBezTo>
                    <a:cubicBezTo>
                      <a:pt x="19" y="7"/>
                      <a:pt x="20" y="10"/>
                      <a:pt x="20" y="12"/>
                    </a:cubicBezTo>
                    <a:cubicBezTo>
                      <a:pt x="19" y="15"/>
                      <a:pt x="18" y="15"/>
                      <a:pt x="16" y="14"/>
                    </a:cubicBezTo>
                    <a:cubicBezTo>
                      <a:pt x="13" y="13"/>
                      <a:pt x="13" y="16"/>
                      <a:pt x="11" y="14"/>
                    </a:cubicBezTo>
                    <a:cubicBezTo>
                      <a:pt x="11" y="16"/>
                      <a:pt x="11" y="18"/>
                      <a:pt x="8" y="19"/>
                    </a:cubicBezTo>
                    <a:cubicBezTo>
                      <a:pt x="7" y="19"/>
                      <a:pt x="5" y="19"/>
                      <a:pt x="5" y="18"/>
                    </a:cubicBezTo>
                    <a:cubicBezTo>
                      <a:pt x="4" y="16"/>
                      <a:pt x="2" y="17"/>
                      <a:pt x="2" y="18"/>
                    </a:cubicBezTo>
                    <a:cubicBezTo>
                      <a:pt x="1" y="18"/>
                      <a:pt x="1" y="17"/>
                      <a:pt x="1" y="16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4103687" y="2381250"/>
                <a:ext cx="352425" cy="315913"/>
              </a:xfrm>
              <a:custGeom>
                <a:rect b="b" l="l" r="r" t="t"/>
                <a:pathLst>
                  <a:path extrusionOk="0" h="104" w="116">
                    <a:moveTo>
                      <a:pt x="1" y="64"/>
                    </a:moveTo>
                    <a:cubicBezTo>
                      <a:pt x="2" y="60"/>
                      <a:pt x="0" y="56"/>
                      <a:pt x="2" y="52"/>
                    </a:cubicBezTo>
                    <a:cubicBezTo>
                      <a:pt x="2" y="51"/>
                      <a:pt x="4" y="52"/>
                      <a:pt x="5" y="51"/>
                    </a:cubicBezTo>
                    <a:cubicBezTo>
                      <a:pt x="6" y="50"/>
                      <a:pt x="5" y="48"/>
                      <a:pt x="6" y="46"/>
                    </a:cubicBezTo>
                    <a:cubicBezTo>
                      <a:pt x="7" y="45"/>
                      <a:pt x="7" y="44"/>
                      <a:pt x="8" y="43"/>
                    </a:cubicBezTo>
                    <a:cubicBezTo>
                      <a:pt x="9" y="43"/>
                      <a:pt x="11" y="41"/>
                      <a:pt x="10" y="40"/>
                    </a:cubicBezTo>
                    <a:cubicBezTo>
                      <a:pt x="10" y="39"/>
                      <a:pt x="9" y="38"/>
                      <a:pt x="11" y="37"/>
                    </a:cubicBezTo>
                    <a:cubicBezTo>
                      <a:pt x="13" y="37"/>
                      <a:pt x="11" y="34"/>
                      <a:pt x="11" y="33"/>
                    </a:cubicBezTo>
                    <a:cubicBezTo>
                      <a:pt x="11" y="32"/>
                      <a:pt x="11" y="31"/>
                      <a:pt x="10" y="30"/>
                    </a:cubicBezTo>
                    <a:cubicBezTo>
                      <a:pt x="10" y="29"/>
                      <a:pt x="9" y="28"/>
                      <a:pt x="9" y="27"/>
                    </a:cubicBezTo>
                    <a:cubicBezTo>
                      <a:pt x="8" y="26"/>
                      <a:pt x="9" y="24"/>
                      <a:pt x="10" y="23"/>
                    </a:cubicBezTo>
                    <a:cubicBezTo>
                      <a:pt x="10" y="21"/>
                      <a:pt x="10" y="19"/>
                      <a:pt x="10" y="17"/>
                    </a:cubicBezTo>
                    <a:cubicBezTo>
                      <a:pt x="10" y="14"/>
                      <a:pt x="11" y="14"/>
                      <a:pt x="13" y="12"/>
                    </a:cubicBezTo>
                    <a:cubicBezTo>
                      <a:pt x="14" y="11"/>
                      <a:pt x="15" y="9"/>
                      <a:pt x="15" y="7"/>
                    </a:cubicBezTo>
                    <a:cubicBezTo>
                      <a:pt x="15" y="5"/>
                      <a:pt x="16" y="4"/>
                      <a:pt x="17" y="3"/>
                    </a:cubicBezTo>
                    <a:cubicBezTo>
                      <a:pt x="18" y="2"/>
                      <a:pt x="20" y="2"/>
                      <a:pt x="22" y="1"/>
                    </a:cubicBezTo>
                    <a:cubicBezTo>
                      <a:pt x="24" y="1"/>
                      <a:pt x="25" y="1"/>
                      <a:pt x="28" y="0"/>
                    </a:cubicBezTo>
                    <a:cubicBezTo>
                      <a:pt x="29" y="0"/>
                      <a:pt x="30" y="1"/>
                      <a:pt x="31" y="2"/>
                    </a:cubicBezTo>
                    <a:cubicBezTo>
                      <a:pt x="33" y="3"/>
                      <a:pt x="35" y="2"/>
                      <a:pt x="37" y="3"/>
                    </a:cubicBezTo>
                    <a:cubicBezTo>
                      <a:pt x="38" y="5"/>
                      <a:pt x="39" y="6"/>
                      <a:pt x="40" y="8"/>
                    </a:cubicBezTo>
                    <a:cubicBezTo>
                      <a:pt x="40" y="9"/>
                      <a:pt x="40" y="9"/>
                      <a:pt x="41" y="9"/>
                    </a:cubicBezTo>
                    <a:cubicBezTo>
                      <a:pt x="43" y="10"/>
                      <a:pt x="43" y="8"/>
                      <a:pt x="44" y="8"/>
                    </a:cubicBezTo>
                    <a:cubicBezTo>
                      <a:pt x="48" y="8"/>
                      <a:pt x="49" y="4"/>
                      <a:pt x="53" y="7"/>
                    </a:cubicBezTo>
                    <a:cubicBezTo>
                      <a:pt x="54" y="8"/>
                      <a:pt x="54" y="8"/>
                      <a:pt x="55" y="9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8" y="10"/>
                      <a:pt x="59" y="11"/>
                      <a:pt x="61" y="11"/>
                    </a:cubicBezTo>
                    <a:cubicBezTo>
                      <a:pt x="62" y="11"/>
                      <a:pt x="65" y="12"/>
                      <a:pt x="66" y="11"/>
                    </a:cubicBezTo>
                    <a:cubicBezTo>
                      <a:pt x="68" y="11"/>
                      <a:pt x="68" y="9"/>
                      <a:pt x="70" y="8"/>
                    </a:cubicBezTo>
                    <a:cubicBezTo>
                      <a:pt x="73" y="5"/>
                      <a:pt x="78" y="5"/>
                      <a:pt x="82" y="5"/>
                    </a:cubicBezTo>
                    <a:cubicBezTo>
                      <a:pt x="84" y="6"/>
                      <a:pt x="86" y="6"/>
                      <a:pt x="87" y="7"/>
                    </a:cubicBezTo>
                    <a:cubicBezTo>
                      <a:pt x="89" y="8"/>
                      <a:pt x="91" y="9"/>
                      <a:pt x="93" y="8"/>
                    </a:cubicBezTo>
                    <a:cubicBezTo>
                      <a:pt x="94" y="8"/>
                      <a:pt x="95" y="6"/>
                      <a:pt x="97" y="5"/>
                    </a:cubicBezTo>
                    <a:cubicBezTo>
                      <a:pt x="97" y="4"/>
                      <a:pt x="98" y="4"/>
                      <a:pt x="99" y="4"/>
                    </a:cubicBezTo>
                    <a:cubicBezTo>
                      <a:pt x="101" y="3"/>
                      <a:pt x="100" y="3"/>
                      <a:pt x="101" y="3"/>
                    </a:cubicBezTo>
                    <a:cubicBezTo>
                      <a:pt x="104" y="0"/>
                      <a:pt x="105" y="3"/>
                      <a:pt x="106" y="6"/>
                    </a:cubicBezTo>
                    <a:cubicBezTo>
                      <a:pt x="107" y="8"/>
                      <a:pt x="109" y="8"/>
                      <a:pt x="109" y="13"/>
                    </a:cubicBezTo>
                    <a:cubicBezTo>
                      <a:pt x="108" y="13"/>
                      <a:pt x="109" y="16"/>
                      <a:pt x="110" y="16"/>
                    </a:cubicBezTo>
                    <a:cubicBezTo>
                      <a:pt x="111" y="17"/>
                      <a:pt x="111" y="16"/>
                      <a:pt x="112" y="16"/>
                    </a:cubicBezTo>
                    <a:cubicBezTo>
                      <a:pt x="116" y="18"/>
                      <a:pt x="112" y="22"/>
                      <a:pt x="113" y="24"/>
                    </a:cubicBezTo>
                    <a:cubicBezTo>
                      <a:pt x="115" y="26"/>
                      <a:pt x="110" y="28"/>
                      <a:pt x="108" y="28"/>
                    </a:cubicBezTo>
                    <a:cubicBezTo>
                      <a:pt x="105" y="28"/>
                      <a:pt x="104" y="34"/>
                      <a:pt x="104" y="36"/>
                    </a:cubicBezTo>
                    <a:cubicBezTo>
                      <a:pt x="103" y="37"/>
                      <a:pt x="103" y="38"/>
                      <a:pt x="103" y="39"/>
                    </a:cubicBezTo>
                    <a:cubicBezTo>
                      <a:pt x="102" y="41"/>
                      <a:pt x="101" y="41"/>
                      <a:pt x="101" y="42"/>
                    </a:cubicBezTo>
                    <a:cubicBezTo>
                      <a:pt x="101" y="43"/>
                      <a:pt x="101" y="45"/>
                      <a:pt x="100" y="46"/>
                    </a:cubicBezTo>
                    <a:cubicBezTo>
                      <a:pt x="99" y="47"/>
                      <a:pt x="98" y="48"/>
                      <a:pt x="97" y="49"/>
                    </a:cubicBezTo>
                    <a:cubicBezTo>
                      <a:pt x="98" y="49"/>
                      <a:pt x="97" y="52"/>
                      <a:pt x="97" y="53"/>
                    </a:cubicBezTo>
                    <a:cubicBezTo>
                      <a:pt x="96" y="55"/>
                      <a:pt x="95" y="56"/>
                      <a:pt x="93" y="57"/>
                    </a:cubicBezTo>
                    <a:cubicBezTo>
                      <a:pt x="93" y="58"/>
                      <a:pt x="92" y="58"/>
                      <a:pt x="91" y="59"/>
                    </a:cubicBezTo>
                    <a:cubicBezTo>
                      <a:pt x="90" y="60"/>
                      <a:pt x="91" y="61"/>
                      <a:pt x="91" y="62"/>
                    </a:cubicBezTo>
                    <a:cubicBezTo>
                      <a:pt x="90" y="65"/>
                      <a:pt x="89" y="67"/>
                      <a:pt x="88" y="69"/>
                    </a:cubicBezTo>
                    <a:cubicBezTo>
                      <a:pt x="86" y="71"/>
                      <a:pt x="89" y="72"/>
                      <a:pt x="86" y="74"/>
                    </a:cubicBezTo>
                    <a:cubicBezTo>
                      <a:pt x="84" y="75"/>
                      <a:pt x="85" y="76"/>
                      <a:pt x="85" y="77"/>
                    </a:cubicBezTo>
                    <a:cubicBezTo>
                      <a:pt x="84" y="78"/>
                      <a:pt x="83" y="79"/>
                      <a:pt x="83" y="80"/>
                    </a:cubicBezTo>
                    <a:cubicBezTo>
                      <a:pt x="82" y="81"/>
                      <a:pt x="81" y="80"/>
                      <a:pt x="80" y="80"/>
                    </a:cubicBezTo>
                    <a:cubicBezTo>
                      <a:pt x="80" y="80"/>
                      <a:pt x="80" y="78"/>
                      <a:pt x="80" y="77"/>
                    </a:cubicBezTo>
                    <a:cubicBezTo>
                      <a:pt x="80" y="76"/>
                      <a:pt x="77" y="76"/>
                      <a:pt x="77" y="75"/>
                    </a:cubicBezTo>
                    <a:cubicBezTo>
                      <a:pt x="76" y="73"/>
                      <a:pt x="76" y="74"/>
                      <a:pt x="75" y="72"/>
                    </a:cubicBezTo>
                    <a:cubicBezTo>
                      <a:pt x="75" y="73"/>
                      <a:pt x="75" y="75"/>
                      <a:pt x="74" y="75"/>
                    </a:cubicBezTo>
                    <a:cubicBezTo>
                      <a:pt x="72" y="76"/>
                      <a:pt x="72" y="74"/>
                      <a:pt x="71" y="74"/>
                    </a:cubicBezTo>
                    <a:cubicBezTo>
                      <a:pt x="68" y="75"/>
                      <a:pt x="68" y="78"/>
                      <a:pt x="66" y="79"/>
                    </a:cubicBezTo>
                    <a:cubicBezTo>
                      <a:pt x="65" y="81"/>
                      <a:pt x="59" y="87"/>
                      <a:pt x="59" y="87"/>
                    </a:cubicBezTo>
                    <a:cubicBezTo>
                      <a:pt x="61" y="89"/>
                      <a:pt x="58" y="92"/>
                      <a:pt x="58" y="93"/>
                    </a:cubicBezTo>
                    <a:cubicBezTo>
                      <a:pt x="58" y="95"/>
                      <a:pt x="58" y="96"/>
                      <a:pt x="56" y="99"/>
                    </a:cubicBezTo>
                    <a:cubicBezTo>
                      <a:pt x="55" y="99"/>
                      <a:pt x="54" y="98"/>
                      <a:pt x="55" y="97"/>
                    </a:cubicBezTo>
                    <a:cubicBezTo>
                      <a:pt x="54" y="97"/>
                      <a:pt x="53" y="97"/>
                      <a:pt x="53" y="96"/>
                    </a:cubicBezTo>
                    <a:cubicBezTo>
                      <a:pt x="54" y="99"/>
                      <a:pt x="55" y="100"/>
                      <a:pt x="51" y="100"/>
                    </a:cubicBezTo>
                    <a:cubicBezTo>
                      <a:pt x="50" y="100"/>
                      <a:pt x="45" y="101"/>
                      <a:pt x="47" y="98"/>
                    </a:cubicBezTo>
                    <a:cubicBezTo>
                      <a:pt x="46" y="100"/>
                      <a:pt x="46" y="100"/>
                      <a:pt x="45" y="100"/>
                    </a:cubicBezTo>
                    <a:cubicBezTo>
                      <a:pt x="43" y="100"/>
                      <a:pt x="43" y="99"/>
                      <a:pt x="42" y="98"/>
                    </a:cubicBezTo>
                    <a:cubicBezTo>
                      <a:pt x="43" y="99"/>
                      <a:pt x="43" y="101"/>
                      <a:pt x="42" y="101"/>
                    </a:cubicBezTo>
                    <a:cubicBezTo>
                      <a:pt x="41" y="100"/>
                      <a:pt x="42" y="98"/>
                      <a:pt x="40" y="99"/>
                    </a:cubicBezTo>
                    <a:cubicBezTo>
                      <a:pt x="41" y="100"/>
                      <a:pt x="41" y="101"/>
                      <a:pt x="41" y="102"/>
                    </a:cubicBezTo>
                    <a:cubicBezTo>
                      <a:pt x="40" y="102"/>
                      <a:pt x="39" y="98"/>
                      <a:pt x="39" y="97"/>
                    </a:cubicBezTo>
                    <a:cubicBezTo>
                      <a:pt x="38" y="98"/>
                      <a:pt x="40" y="101"/>
                      <a:pt x="39" y="102"/>
                    </a:cubicBezTo>
                    <a:cubicBezTo>
                      <a:pt x="39" y="104"/>
                      <a:pt x="39" y="100"/>
                      <a:pt x="39" y="100"/>
                    </a:cubicBezTo>
                    <a:cubicBezTo>
                      <a:pt x="39" y="100"/>
                      <a:pt x="38" y="103"/>
                      <a:pt x="38" y="100"/>
                    </a:cubicBezTo>
                    <a:cubicBezTo>
                      <a:pt x="38" y="101"/>
                      <a:pt x="38" y="102"/>
                      <a:pt x="38" y="102"/>
                    </a:cubicBezTo>
                    <a:cubicBezTo>
                      <a:pt x="38" y="102"/>
                      <a:pt x="37" y="101"/>
                      <a:pt x="37" y="101"/>
                    </a:cubicBezTo>
                    <a:cubicBezTo>
                      <a:pt x="38" y="101"/>
                      <a:pt x="37" y="103"/>
                      <a:pt x="36" y="103"/>
                    </a:cubicBezTo>
                    <a:cubicBezTo>
                      <a:pt x="34" y="102"/>
                      <a:pt x="35" y="103"/>
                      <a:pt x="34" y="101"/>
                    </a:cubicBezTo>
                    <a:cubicBezTo>
                      <a:pt x="34" y="103"/>
                      <a:pt x="33" y="104"/>
                      <a:pt x="32" y="102"/>
                    </a:cubicBezTo>
                    <a:cubicBezTo>
                      <a:pt x="32" y="103"/>
                      <a:pt x="32" y="102"/>
                      <a:pt x="31" y="102"/>
                    </a:cubicBezTo>
                    <a:cubicBezTo>
                      <a:pt x="29" y="101"/>
                      <a:pt x="28" y="100"/>
                      <a:pt x="28" y="98"/>
                    </a:cubicBezTo>
                    <a:cubicBezTo>
                      <a:pt x="27" y="97"/>
                      <a:pt x="26" y="96"/>
                      <a:pt x="27" y="95"/>
                    </a:cubicBezTo>
                    <a:cubicBezTo>
                      <a:pt x="27" y="94"/>
                      <a:pt x="27" y="93"/>
                      <a:pt x="26" y="93"/>
                    </a:cubicBezTo>
                    <a:cubicBezTo>
                      <a:pt x="26" y="92"/>
                      <a:pt x="26" y="92"/>
                      <a:pt x="27" y="92"/>
                    </a:cubicBezTo>
                    <a:cubicBezTo>
                      <a:pt x="29" y="91"/>
                      <a:pt x="27" y="91"/>
                      <a:pt x="28" y="90"/>
                    </a:cubicBezTo>
                    <a:cubicBezTo>
                      <a:pt x="27" y="90"/>
                      <a:pt x="26" y="91"/>
                      <a:pt x="25" y="91"/>
                    </a:cubicBezTo>
                    <a:cubicBezTo>
                      <a:pt x="22" y="90"/>
                      <a:pt x="27" y="89"/>
                      <a:pt x="27" y="89"/>
                    </a:cubicBezTo>
                    <a:cubicBezTo>
                      <a:pt x="27" y="88"/>
                      <a:pt x="26" y="88"/>
                      <a:pt x="26" y="89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5" y="89"/>
                      <a:pt x="24" y="89"/>
                      <a:pt x="23" y="88"/>
                    </a:cubicBezTo>
                    <a:cubicBezTo>
                      <a:pt x="23" y="87"/>
                      <a:pt x="24" y="86"/>
                      <a:pt x="25" y="86"/>
                    </a:cubicBezTo>
                    <a:cubicBezTo>
                      <a:pt x="24" y="86"/>
                      <a:pt x="24" y="87"/>
                      <a:pt x="23" y="87"/>
                    </a:cubicBezTo>
                    <a:cubicBezTo>
                      <a:pt x="22" y="84"/>
                      <a:pt x="19" y="81"/>
                      <a:pt x="16" y="80"/>
                    </a:cubicBezTo>
                    <a:cubicBezTo>
                      <a:pt x="15" y="80"/>
                      <a:pt x="13" y="80"/>
                      <a:pt x="11" y="80"/>
                    </a:cubicBezTo>
                    <a:cubicBezTo>
                      <a:pt x="10" y="80"/>
                      <a:pt x="8" y="81"/>
                      <a:pt x="7" y="80"/>
                    </a:cubicBezTo>
                    <a:cubicBezTo>
                      <a:pt x="9" y="80"/>
                      <a:pt x="11" y="79"/>
                      <a:pt x="11" y="78"/>
                    </a:cubicBezTo>
                    <a:cubicBezTo>
                      <a:pt x="10" y="78"/>
                      <a:pt x="9" y="80"/>
                      <a:pt x="8" y="78"/>
                    </a:cubicBezTo>
                    <a:cubicBezTo>
                      <a:pt x="7" y="79"/>
                      <a:pt x="7" y="80"/>
                      <a:pt x="7" y="80"/>
                    </a:cubicBezTo>
                    <a:cubicBezTo>
                      <a:pt x="5" y="81"/>
                      <a:pt x="3" y="80"/>
                      <a:pt x="1" y="81"/>
                    </a:cubicBezTo>
                    <a:cubicBezTo>
                      <a:pt x="1" y="79"/>
                      <a:pt x="2" y="78"/>
                      <a:pt x="2" y="77"/>
                    </a:cubicBezTo>
                    <a:cubicBezTo>
                      <a:pt x="2" y="75"/>
                      <a:pt x="1" y="74"/>
                      <a:pt x="1" y="73"/>
                    </a:cubicBezTo>
                    <a:cubicBezTo>
                      <a:pt x="2" y="71"/>
                      <a:pt x="2" y="66"/>
                      <a:pt x="1" y="64"/>
                    </a:cubicBezTo>
                  </a:path>
                </a:pathLst>
              </a:custGeom>
              <a:solidFill>
                <a:srgbClr val="1C3557"/>
              </a:solidFill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4365625" y="3381375"/>
                <a:ext cx="381000" cy="395288"/>
              </a:xfrm>
              <a:custGeom>
                <a:rect b="b" l="l" r="r" t="t"/>
                <a:pathLst>
                  <a:path extrusionOk="0" h="130" w="126">
                    <a:moveTo>
                      <a:pt x="0" y="4"/>
                    </a:moveTo>
                    <a:cubicBezTo>
                      <a:pt x="1" y="4"/>
                      <a:pt x="2" y="3"/>
                      <a:pt x="4" y="3"/>
                    </a:cubicBezTo>
                    <a:cubicBezTo>
                      <a:pt x="5" y="3"/>
                      <a:pt x="6" y="4"/>
                      <a:pt x="7" y="4"/>
                    </a:cubicBezTo>
                    <a:cubicBezTo>
                      <a:pt x="10" y="3"/>
                      <a:pt x="12" y="0"/>
                      <a:pt x="15" y="1"/>
                    </a:cubicBezTo>
                    <a:cubicBezTo>
                      <a:pt x="17" y="2"/>
                      <a:pt x="19" y="4"/>
                      <a:pt x="21" y="5"/>
                    </a:cubicBezTo>
                    <a:cubicBezTo>
                      <a:pt x="22" y="6"/>
                      <a:pt x="26" y="6"/>
                      <a:pt x="29" y="6"/>
                    </a:cubicBezTo>
                    <a:cubicBezTo>
                      <a:pt x="39" y="6"/>
                      <a:pt x="49" y="6"/>
                      <a:pt x="59" y="5"/>
                    </a:cubicBezTo>
                    <a:cubicBezTo>
                      <a:pt x="62" y="5"/>
                      <a:pt x="63" y="5"/>
                      <a:pt x="64" y="8"/>
                    </a:cubicBezTo>
                    <a:cubicBezTo>
                      <a:pt x="66" y="11"/>
                      <a:pt x="68" y="10"/>
                      <a:pt x="71" y="10"/>
                    </a:cubicBezTo>
                    <a:cubicBezTo>
                      <a:pt x="75" y="11"/>
                      <a:pt x="79" y="10"/>
                      <a:pt x="83" y="12"/>
                    </a:cubicBezTo>
                    <a:cubicBezTo>
                      <a:pt x="84" y="12"/>
                      <a:pt x="85" y="12"/>
                      <a:pt x="86" y="12"/>
                    </a:cubicBezTo>
                    <a:cubicBezTo>
                      <a:pt x="87" y="11"/>
                      <a:pt x="88" y="11"/>
                      <a:pt x="90" y="12"/>
                    </a:cubicBezTo>
                    <a:cubicBezTo>
                      <a:pt x="92" y="12"/>
                      <a:pt x="93" y="12"/>
                      <a:pt x="94" y="11"/>
                    </a:cubicBezTo>
                    <a:cubicBezTo>
                      <a:pt x="100" y="10"/>
                      <a:pt x="107" y="8"/>
                      <a:pt x="114" y="7"/>
                    </a:cubicBezTo>
                    <a:cubicBezTo>
                      <a:pt x="115" y="7"/>
                      <a:pt x="116" y="6"/>
                      <a:pt x="118" y="7"/>
                    </a:cubicBezTo>
                    <a:cubicBezTo>
                      <a:pt x="119" y="7"/>
                      <a:pt x="120" y="7"/>
                      <a:pt x="121" y="7"/>
                    </a:cubicBezTo>
                    <a:cubicBezTo>
                      <a:pt x="123" y="6"/>
                      <a:pt x="124" y="8"/>
                      <a:pt x="126" y="10"/>
                    </a:cubicBezTo>
                    <a:cubicBezTo>
                      <a:pt x="125" y="9"/>
                      <a:pt x="123" y="10"/>
                      <a:pt x="122" y="10"/>
                    </a:cubicBezTo>
                    <a:cubicBezTo>
                      <a:pt x="121" y="11"/>
                      <a:pt x="120" y="13"/>
                      <a:pt x="119" y="12"/>
                    </a:cubicBezTo>
                    <a:cubicBezTo>
                      <a:pt x="117" y="10"/>
                      <a:pt x="112" y="17"/>
                      <a:pt x="111" y="17"/>
                    </a:cubicBezTo>
                    <a:cubicBezTo>
                      <a:pt x="110" y="16"/>
                      <a:pt x="109" y="12"/>
                      <a:pt x="107" y="12"/>
                    </a:cubicBezTo>
                    <a:cubicBezTo>
                      <a:pt x="104" y="12"/>
                      <a:pt x="100" y="13"/>
                      <a:pt x="97" y="14"/>
                    </a:cubicBezTo>
                    <a:cubicBezTo>
                      <a:pt x="94" y="15"/>
                      <a:pt x="90" y="15"/>
                      <a:pt x="87" y="1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77" y="55"/>
                      <a:pt x="77" y="55"/>
                      <a:pt x="77" y="55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5"/>
                      <a:pt x="73" y="124"/>
                      <a:pt x="71" y="125"/>
                    </a:cubicBezTo>
                    <a:cubicBezTo>
                      <a:pt x="71" y="126"/>
                      <a:pt x="71" y="127"/>
                      <a:pt x="69" y="127"/>
                    </a:cubicBezTo>
                    <a:cubicBezTo>
                      <a:pt x="68" y="128"/>
                      <a:pt x="68" y="128"/>
                      <a:pt x="69" y="129"/>
                    </a:cubicBezTo>
                    <a:cubicBezTo>
                      <a:pt x="66" y="130"/>
                      <a:pt x="67" y="129"/>
                      <a:pt x="64" y="129"/>
                    </a:cubicBezTo>
                    <a:cubicBezTo>
                      <a:pt x="62" y="128"/>
                      <a:pt x="60" y="129"/>
                      <a:pt x="58" y="129"/>
                    </a:cubicBezTo>
                    <a:cubicBezTo>
                      <a:pt x="54" y="128"/>
                      <a:pt x="51" y="126"/>
                      <a:pt x="51" y="126"/>
                    </a:cubicBezTo>
                    <a:cubicBezTo>
                      <a:pt x="51" y="124"/>
                      <a:pt x="51" y="124"/>
                      <a:pt x="51" y="123"/>
                    </a:cubicBezTo>
                    <a:cubicBezTo>
                      <a:pt x="51" y="122"/>
                      <a:pt x="50" y="122"/>
                      <a:pt x="50" y="122"/>
                    </a:cubicBezTo>
                    <a:cubicBezTo>
                      <a:pt x="49" y="121"/>
                      <a:pt x="49" y="120"/>
                      <a:pt x="48" y="120"/>
                    </a:cubicBezTo>
                    <a:cubicBezTo>
                      <a:pt x="45" y="122"/>
                      <a:pt x="46" y="124"/>
                      <a:pt x="45" y="124"/>
                    </a:cubicBezTo>
                    <a:cubicBezTo>
                      <a:pt x="44" y="125"/>
                      <a:pt x="43" y="126"/>
                      <a:pt x="41" y="125"/>
                    </a:cubicBezTo>
                    <a:cubicBezTo>
                      <a:pt x="40" y="123"/>
                      <a:pt x="38" y="121"/>
                      <a:pt x="36" y="119"/>
                    </a:cubicBezTo>
                    <a:cubicBezTo>
                      <a:pt x="35" y="117"/>
                      <a:pt x="34" y="115"/>
                      <a:pt x="33" y="113"/>
                    </a:cubicBezTo>
                    <a:cubicBezTo>
                      <a:pt x="32" y="112"/>
                      <a:pt x="32" y="111"/>
                      <a:pt x="32" y="110"/>
                    </a:cubicBezTo>
                    <a:cubicBezTo>
                      <a:pt x="32" y="108"/>
                      <a:pt x="31" y="108"/>
                      <a:pt x="31" y="107"/>
                    </a:cubicBezTo>
                    <a:cubicBezTo>
                      <a:pt x="30" y="105"/>
                      <a:pt x="31" y="104"/>
                      <a:pt x="30" y="102"/>
                    </a:cubicBezTo>
                    <a:cubicBezTo>
                      <a:pt x="29" y="101"/>
                      <a:pt x="29" y="101"/>
                      <a:pt x="29" y="100"/>
                    </a:cubicBezTo>
                    <a:cubicBezTo>
                      <a:pt x="29" y="98"/>
                      <a:pt x="29" y="97"/>
                      <a:pt x="29" y="95"/>
                    </a:cubicBezTo>
                    <a:cubicBezTo>
                      <a:pt x="29" y="94"/>
                      <a:pt x="29" y="93"/>
                      <a:pt x="28" y="92"/>
                    </a:cubicBezTo>
                    <a:cubicBezTo>
                      <a:pt x="28" y="91"/>
                      <a:pt x="29" y="89"/>
                      <a:pt x="28" y="88"/>
                    </a:cubicBezTo>
                    <a:cubicBezTo>
                      <a:pt x="28" y="85"/>
                      <a:pt x="27" y="83"/>
                      <a:pt x="26" y="80"/>
                    </a:cubicBezTo>
                    <a:cubicBezTo>
                      <a:pt x="25" y="78"/>
                      <a:pt x="26" y="75"/>
                      <a:pt x="25" y="73"/>
                    </a:cubicBezTo>
                    <a:cubicBezTo>
                      <a:pt x="25" y="71"/>
                      <a:pt x="25" y="68"/>
                      <a:pt x="25" y="67"/>
                    </a:cubicBezTo>
                    <a:cubicBezTo>
                      <a:pt x="25" y="67"/>
                      <a:pt x="26" y="62"/>
                      <a:pt x="26" y="62"/>
                    </a:cubicBezTo>
                    <a:cubicBezTo>
                      <a:pt x="26" y="60"/>
                      <a:pt x="24" y="58"/>
                      <a:pt x="23" y="56"/>
                    </a:cubicBezTo>
                    <a:cubicBezTo>
                      <a:pt x="22" y="54"/>
                      <a:pt x="21" y="53"/>
                      <a:pt x="21" y="52"/>
                    </a:cubicBezTo>
                    <a:cubicBezTo>
                      <a:pt x="20" y="51"/>
                      <a:pt x="20" y="50"/>
                      <a:pt x="19" y="49"/>
                    </a:cubicBezTo>
                    <a:cubicBezTo>
                      <a:pt x="15" y="44"/>
                      <a:pt x="15" y="39"/>
                      <a:pt x="12" y="34"/>
                    </a:cubicBezTo>
                    <a:cubicBezTo>
                      <a:pt x="9" y="29"/>
                      <a:pt x="9" y="23"/>
                      <a:pt x="5" y="19"/>
                    </a:cubicBezTo>
                    <a:cubicBezTo>
                      <a:pt x="0" y="15"/>
                      <a:pt x="0" y="10"/>
                      <a:pt x="0" y="4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2"/>
              <p:cNvSpPr/>
              <p:nvPr/>
            </p:nvSpPr>
            <p:spPr>
              <a:xfrm>
                <a:off x="4033837" y="2065338"/>
                <a:ext cx="452438" cy="388938"/>
              </a:xfrm>
              <a:custGeom>
                <a:rect b="b" l="l" r="r" t="t"/>
                <a:pathLst>
                  <a:path extrusionOk="0" h="128" w="149">
                    <a:moveTo>
                      <a:pt x="1" y="98"/>
                    </a:moveTo>
                    <a:cubicBezTo>
                      <a:pt x="0" y="97"/>
                      <a:pt x="1" y="94"/>
                      <a:pt x="1" y="92"/>
                    </a:cubicBezTo>
                    <a:cubicBezTo>
                      <a:pt x="3" y="93"/>
                      <a:pt x="5" y="92"/>
                      <a:pt x="6" y="92"/>
                    </a:cubicBezTo>
                    <a:cubicBezTo>
                      <a:pt x="8" y="92"/>
                      <a:pt x="9" y="91"/>
                      <a:pt x="10" y="90"/>
                    </a:cubicBezTo>
                    <a:cubicBezTo>
                      <a:pt x="11" y="88"/>
                      <a:pt x="13" y="89"/>
                      <a:pt x="15" y="89"/>
                    </a:cubicBezTo>
                    <a:cubicBezTo>
                      <a:pt x="17" y="89"/>
                      <a:pt x="20" y="88"/>
                      <a:pt x="23" y="88"/>
                    </a:cubicBezTo>
                    <a:cubicBezTo>
                      <a:pt x="24" y="88"/>
                      <a:pt x="25" y="88"/>
                      <a:pt x="26" y="88"/>
                    </a:cubicBezTo>
                    <a:cubicBezTo>
                      <a:pt x="28" y="89"/>
                      <a:pt x="26" y="88"/>
                      <a:pt x="27" y="87"/>
                    </a:cubicBezTo>
                    <a:cubicBezTo>
                      <a:pt x="29" y="87"/>
                      <a:pt x="31" y="89"/>
                      <a:pt x="32" y="87"/>
                    </a:cubicBezTo>
                    <a:cubicBezTo>
                      <a:pt x="33" y="86"/>
                      <a:pt x="35" y="85"/>
                      <a:pt x="36" y="84"/>
                    </a:cubicBezTo>
                    <a:cubicBezTo>
                      <a:pt x="36" y="82"/>
                      <a:pt x="36" y="80"/>
                      <a:pt x="37" y="79"/>
                    </a:cubicBezTo>
                    <a:cubicBezTo>
                      <a:pt x="39" y="75"/>
                      <a:pt x="39" y="72"/>
                      <a:pt x="39" y="68"/>
                    </a:cubicBezTo>
                    <a:cubicBezTo>
                      <a:pt x="39" y="62"/>
                      <a:pt x="39" y="57"/>
                      <a:pt x="39" y="51"/>
                    </a:cubicBezTo>
                    <a:cubicBezTo>
                      <a:pt x="39" y="48"/>
                      <a:pt x="39" y="47"/>
                      <a:pt x="43" y="46"/>
                    </a:cubicBezTo>
                    <a:cubicBezTo>
                      <a:pt x="46" y="46"/>
                      <a:pt x="49" y="46"/>
                      <a:pt x="52" y="45"/>
                    </a:cubicBezTo>
                    <a:cubicBezTo>
                      <a:pt x="55" y="44"/>
                      <a:pt x="58" y="41"/>
                      <a:pt x="60" y="38"/>
                    </a:cubicBezTo>
                    <a:cubicBezTo>
                      <a:pt x="64" y="35"/>
                      <a:pt x="67" y="31"/>
                      <a:pt x="71" y="28"/>
                    </a:cubicBezTo>
                    <a:cubicBezTo>
                      <a:pt x="79" y="21"/>
                      <a:pt x="88" y="16"/>
                      <a:pt x="97" y="10"/>
                    </a:cubicBezTo>
                    <a:cubicBezTo>
                      <a:pt x="101" y="8"/>
                      <a:pt x="105" y="5"/>
                      <a:pt x="109" y="2"/>
                    </a:cubicBezTo>
                    <a:cubicBezTo>
                      <a:pt x="113" y="0"/>
                      <a:pt x="118" y="2"/>
                      <a:pt x="122" y="3"/>
                    </a:cubicBezTo>
                    <a:cubicBezTo>
                      <a:pt x="125" y="4"/>
                      <a:pt x="128" y="7"/>
                      <a:pt x="131" y="9"/>
                    </a:cubicBezTo>
                    <a:cubicBezTo>
                      <a:pt x="132" y="10"/>
                      <a:pt x="132" y="10"/>
                      <a:pt x="133" y="10"/>
                    </a:cubicBezTo>
                    <a:cubicBezTo>
                      <a:pt x="135" y="8"/>
                      <a:pt x="137" y="7"/>
                      <a:pt x="139" y="6"/>
                    </a:cubicBezTo>
                    <a:cubicBezTo>
                      <a:pt x="140" y="11"/>
                      <a:pt x="141" y="16"/>
                      <a:pt x="141" y="20"/>
                    </a:cubicBezTo>
                    <a:cubicBezTo>
                      <a:pt x="141" y="22"/>
                      <a:pt x="142" y="24"/>
                      <a:pt x="143" y="25"/>
                    </a:cubicBezTo>
                    <a:cubicBezTo>
                      <a:pt x="144" y="26"/>
                      <a:pt x="144" y="27"/>
                      <a:pt x="145" y="28"/>
                    </a:cubicBezTo>
                    <a:cubicBezTo>
                      <a:pt x="145" y="29"/>
                      <a:pt x="144" y="30"/>
                      <a:pt x="145" y="31"/>
                    </a:cubicBezTo>
                    <a:cubicBezTo>
                      <a:pt x="146" y="32"/>
                      <a:pt x="148" y="33"/>
                      <a:pt x="148" y="34"/>
                    </a:cubicBezTo>
                    <a:cubicBezTo>
                      <a:pt x="149" y="36"/>
                      <a:pt x="146" y="38"/>
                      <a:pt x="146" y="40"/>
                    </a:cubicBezTo>
                    <a:cubicBezTo>
                      <a:pt x="146" y="46"/>
                      <a:pt x="145" y="52"/>
                      <a:pt x="145" y="57"/>
                    </a:cubicBezTo>
                    <a:cubicBezTo>
                      <a:pt x="145" y="60"/>
                      <a:pt x="145" y="62"/>
                      <a:pt x="144" y="65"/>
                    </a:cubicBezTo>
                    <a:cubicBezTo>
                      <a:pt x="144" y="67"/>
                      <a:pt x="145" y="69"/>
                      <a:pt x="144" y="71"/>
                    </a:cubicBezTo>
                    <a:cubicBezTo>
                      <a:pt x="143" y="73"/>
                      <a:pt x="142" y="74"/>
                      <a:pt x="141" y="76"/>
                    </a:cubicBezTo>
                    <a:cubicBezTo>
                      <a:pt x="139" y="78"/>
                      <a:pt x="137" y="80"/>
                      <a:pt x="135" y="82"/>
                    </a:cubicBezTo>
                    <a:cubicBezTo>
                      <a:pt x="132" y="86"/>
                      <a:pt x="130" y="90"/>
                      <a:pt x="128" y="94"/>
                    </a:cubicBezTo>
                    <a:cubicBezTo>
                      <a:pt x="128" y="95"/>
                      <a:pt x="127" y="96"/>
                      <a:pt x="127" y="97"/>
                    </a:cubicBezTo>
                    <a:cubicBezTo>
                      <a:pt x="126" y="98"/>
                      <a:pt x="126" y="97"/>
                      <a:pt x="125" y="98"/>
                    </a:cubicBezTo>
                    <a:cubicBezTo>
                      <a:pt x="125" y="100"/>
                      <a:pt x="127" y="104"/>
                      <a:pt x="127" y="106"/>
                    </a:cubicBezTo>
                    <a:cubicBezTo>
                      <a:pt x="126" y="106"/>
                      <a:pt x="125" y="106"/>
                      <a:pt x="124" y="106"/>
                    </a:cubicBezTo>
                    <a:cubicBezTo>
                      <a:pt x="123" y="107"/>
                      <a:pt x="123" y="107"/>
                      <a:pt x="122" y="108"/>
                    </a:cubicBezTo>
                    <a:cubicBezTo>
                      <a:pt x="120" y="108"/>
                      <a:pt x="119" y="109"/>
                      <a:pt x="117" y="111"/>
                    </a:cubicBezTo>
                    <a:cubicBezTo>
                      <a:pt x="115" y="114"/>
                      <a:pt x="114" y="112"/>
                      <a:pt x="111" y="111"/>
                    </a:cubicBezTo>
                    <a:cubicBezTo>
                      <a:pt x="107" y="110"/>
                      <a:pt x="104" y="110"/>
                      <a:pt x="100" y="110"/>
                    </a:cubicBezTo>
                    <a:cubicBezTo>
                      <a:pt x="97" y="109"/>
                      <a:pt x="95" y="110"/>
                      <a:pt x="92" y="112"/>
                    </a:cubicBezTo>
                    <a:cubicBezTo>
                      <a:pt x="91" y="113"/>
                      <a:pt x="91" y="114"/>
                      <a:pt x="90" y="115"/>
                    </a:cubicBezTo>
                    <a:cubicBezTo>
                      <a:pt x="89" y="116"/>
                      <a:pt x="88" y="115"/>
                      <a:pt x="87" y="115"/>
                    </a:cubicBezTo>
                    <a:cubicBezTo>
                      <a:pt x="83" y="116"/>
                      <a:pt x="82" y="114"/>
                      <a:pt x="79" y="113"/>
                    </a:cubicBezTo>
                    <a:cubicBezTo>
                      <a:pt x="77" y="112"/>
                      <a:pt x="74" y="109"/>
                      <a:pt x="71" y="110"/>
                    </a:cubicBezTo>
                    <a:cubicBezTo>
                      <a:pt x="70" y="111"/>
                      <a:pt x="70" y="111"/>
                      <a:pt x="69" y="112"/>
                    </a:cubicBezTo>
                    <a:cubicBezTo>
                      <a:pt x="68" y="112"/>
                      <a:pt x="67" y="112"/>
                      <a:pt x="66" y="113"/>
                    </a:cubicBezTo>
                    <a:cubicBezTo>
                      <a:pt x="65" y="116"/>
                      <a:pt x="63" y="112"/>
                      <a:pt x="62" y="111"/>
                    </a:cubicBezTo>
                    <a:cubicBezTo>
                      <a:pt x="61" y="108"/>
                      <a:pt x="59" y="107"/>
                      <a:pt x="56" y="106"/>
                    </a:cubicBezTo>
                    <a:cubicBezTo>
                      <a:pt x="54" y="106"/>
                      <a:pt x="53" y="104"/>
                      <a:pt x="51" y="104"/>
                    </a:cubicBezTo>
                    <a:cubicBezTo>
                      <a:pt x="49" y="104"/>
                      <a:pt x="49" y="106"/>
                      <a:pt x="47" y="105"/>
                    </a:cubicBezTo>
                    <a:cubicBezTo>
                      <a:pt x="44" y="105"/>
                      <a:pt x="41" y="105"/>
                      <a:pt x="39" y="108"/>
                    </a:cubicBezTo>
                    <a:cubicBezTo>
                      <a:pt x="39" y="108"/>
                      <a:pt x="38" y="109"/>
                      <a:pt x="38" y="110"/>
                    </a:cubicBezTo>
                    <a:cubicBezTo>
                      <a:pt x="38" y="112"/>
                      <a:pt x="37" y="113"/>
                      <a:pt x="36" y="115"/>
                    </a:cubicBezTo>
                    <a:cubicBezTo>
                      <a:pt x="35" y="117"/>
                      <a:pt x="33" y="118"/>
                      <a:pt x="33" y="121"/>
                    </a:cubicBezTo>
                    <a:cubicBezTo>
                      <a:pt x="33" y="122"/>
                      <a:pt x="33" y="128"/>
                      <a:pt x="32" y="127"/>
                    </a:cubicBezTo>
                    <a:cubicBezTo>
                      <a:pt x="31" y="126"/>
                      <a:pt x="27" y="120"/>
                      <a:pt x="25" y="120"/>
                    </a:cubicBezTo>
                    <a:cubicBezTo>
                      <a:pt x="25" y="120"/>
                      <a:pt x="24" y="121"/>
                      <a:pt x="24" y="121"/>
                    </a:cubicBezTo>
                    <a:cubicBezTo>
                      <a:pt x="23" y="121"/>
                      <a:pt x="22" y="121"/>
                      <a:pt x="21" y="122"/>
                    </a:cubicBezTo>
                    <a:cubicBezTo>
                      <a:pt x="21" y="122"/>
                      <a:pt x="22" y="125"/>
                      <a:pt x="21" y="125"/>
                    </a:cubicBezTo>
                    <a:cubicBezTo>
                      <a:pt x="21" y="125"/>
                      <a:pt x="19" y="122"/>
                      <a:pt x="19" y="122"/>
                    </a:cubicBezTo>
                    <a:cubicBezTo>
                      <a:pt x="18" y="120"/>
                      <a:pt x="19" y="120"/>
                      <a:pt x="20" y="119"/>
                    </a:cubicBezTo>
                    <a:cubicBezTo>
                      <a:pt x="20" y="119"/>
                      <a:pt x="19" y="117"/>
                      <a:pt x="19" y="117"/>
                    </a:cubicBezTo>
                    <a:cubicBezTo>
                      <a:pt x="17" y="116"/>
                      <a:pt x="16" y="118"/>
                      <a:pt x="15" y="118"/>
                    </a:cubicBezTo>
                    <a:cubicBezTo>
                      <a:pt x="12" y="117"/>
                      <a:pt x="7" y="113"/>
                      <a:pt x="8" y="110"/>
                    </a:cubicBezTo>
                    <a:cubicBezTo>
                      <a:pt x="9" y="110"/>
                      <a:pt x="10" y="110"/>
                      <a:pt x="11" y="110"/>
                    </a:cubicBezTo>
                    <a:cubicBezTo>
                      <a:pt x="10" y="109"/>
                      <a:pt x="5" y="105"/>
                      <a:pt x="5" y="106"/>
                    </a:cubicBezTo>
                    <a:cubicBezTo>
                      <a:pt x="5" y="105"/>
                      <a:pt x="3" y="103"/>
                      <a:pt x="3" y="102"/>
                    </a:cubicBezTo>
                    <a:cubicBezTo>
                      <a:pt x="2" y="101"/>
                      <a:pt x="3" y="99"/>
                      <a:pt x="1" y="98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2"/>
              <p:cNvSpPr/>
              <p:nvPr/>
            </p:nvSpPr>
            <p:spPr>
              <a:xfrm>
                <a:off x="4889500" y="3173413"/>
                <a:ext cx="303213" cy="536575"/>
              </a:xfrm>
              <a:custGeom>
                <a:rect b="b" l="l" r="r" t="t"/>
                <a:pathLst>
                  <a:path extrusionOk="0" h="177" w="100">
                    <a:moveTo>
                      <a:pt x="0" y="49"/>
                    </a:moveTo>
                    <a:cubicBezTo>
                      <a:pt x="7" y="46"/>
                      <a:pt x="14" y="44"/>
                      <a:pt x="21" y="41"/>
                    </a:cubicBezTo>
                    <a:cubicBezTo>
                      <a:pt x="23" y="41"/>
                      <a:pt x="24" y="40"/>
                      <a:pt x="26" y="39"/>
                    </a:cubicBezTo>
                    <a:cubicBezTo>
                      <a:pt x="26" y="39"/>
                      <a:pt x="27" y="38"/>
                      <a:pt x="28" y="39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3"/>
                      <a:pt x="36" y="44"/>
                      <a:pt x="37" y="43"/>
                    </a:cubicBezTo>
                    <a:cubicBezTo>
                      <a:pt x="38" y="43"/>
                      <a:pt x="39" y="42"/>
                      <a:pt x="40" y="43"/>
                    </a:cubicBezTo>
                    <a:cubicBezTo>
                      <a:pt x="42" y="45"/>
                      <a:pt x="42" y="50"/>
                      <a:pt x="41" y="52"/>
                    </a:cubicBezTo>
                    <a:cubicBezTo>
                      <a:pt x="40" y="55"/>
                      <a:pt x="38" y="57"/>
                      <a:pt x="39" y="60"/>
                    </a:cubicBezTo>
                    <a:cubicBezTo>
                      <a:pt x="40" y="61"/>
                      <a:pt x="39" y="62"/>
                      <a:pt x="40" y="62"/>
                    </a:cubicBezTo>
                    <a:cubicBezTo>
                      <a:pt x="40" y="63"/>
                      <a:pt x="41" y="63"/>
                      <a:pt x="41" y="64"/>
                    </a:cubicBezTo>
                    <a:cubicBezTo>
                      <a:pt x="42" y="66"/>
                      <a:pt x="44" y="67"/>
                      <a:pt x="45" y="68"/>
                    </a:cubicBezTo>
                    <a:cubicBezTo>
                      <a:pt x="46" y="69"/>
                      <a:pt x="46" y="69"/>
                      <a:pt x="45" y="71"/>
                    </a:cubicBezTo>
                    <a:cubicBezTo>
                      <a:pt x="44" y="72"/>
                      <a:pt x="47" y="73"/>
                      <a:pt x="48" y="71"/>
                    </a:cubicBezTo>
                    <a:cubicBezTo>
                      <a:pt x="48" y="69"/>
                      <a:pt x="47" y="67"/>
                      <a:pt x="46" y="66"/>
                    </a:cubicBezTo>
                    <a:cubicBezTo>
                      <a:pt x="48" y="64"/>
                      <a:pt x="47" y="62"/>
                      <a:pt x="49" y="61"/>
                    </a:cubicBezTo>
                    <a:cubicBezTo>
                      <a:pt x="53" y="60"/>
                      <a:pt x="53" y="59"/>
                      <a:pt x="53" y="55"/>
                    </a:cubicBezTo>
                    <a:cubicBezTo>
                      <a:pt x="53" y="54"/>
                      <a:pt x="53" y="53"/>
                      <a:pt x="53" y="52"/>
                    </a:cubicBezTo>
                    <a:cubicBezTo>
                      <a:pt x="53" y="49"/>
                      <a:pt x="54" y="47"/>
                      <a:pt x="53" y="45"/>
                    </a:cubicBezTo>
                    <a:cubicBezTo>
                      <a:pt x="53" y="43"/>
                      <a:pt x="51" y="41"/>
                      <a:pt x="50" y="39"/>
                    </a:cubicBezTo>
                    <a:cubicBezTo>
                      <a:pt x="48" y="38"/>
                      <a:pt x="47" y="36"/>
                      <a:pt x="46" y="34"/>
                    </a:cubicBezTo>
                    <a:cubicBezTo>
                      <a:pt x="45" y="33"/>
                      <a:pt x="45" y="34"/>
                      <a:pt x="44" y="33"/>
                    </a:cubicBezTo>
                    <a:cubicBezTo>
                      <a:pt x="44" y="32"/>
                      <a:pt x="45" y="30"/>
                      <a:pt x="44" y="29"/>
                    </a:cubicBezTo>
                    <a:cubicBezTo>
                      <a:pt x="43" y="26"/>
                      <a:pt x="45" y="25"/>
                      <a:pt x="44" y="24"/>
                    </a:cubicBezTo>
                    <a:cubicBezTo>
                      <a:pt x="43" y="18"/>
                      <a:pt x="44" y="20"/>
                      <a:pt x="43" y="19"/>
                    </a:cubicBezTo>
                    <a:cubicBezTo>
                      <a:pt x="44" y="17"/>
                      <a:pt x="46" y="18"/>
                      <a:pt x="46" y="12"/>
                    </a:cubicBezTo>
                    <a:cubicBezTo>
                      <a:pt x="48" y="12"/>
                      <a:pt x="49" y="13"/>
                      <a:pt x="52" y="12"/>
                    </a:cubicBezTo>
                    <a:cubicBezTo>
                      <a:pt x="53" y="12"/>
                      <a:pt x="54" y="10"/>
                      <a:pt x="55" y="11"/>
                    </a:cubicBezTo>
                    <a:cubicBezTo>
                      <a:pt x="56" y="12"/>
                      <a:pt x="57" y="13"/>
                      <a:pt x="58" y="13"/>
                    </a:cubicBezTo>
                    <a:cubicBezTo>
                      <a:pt x="58" y="14"/>
                      <a:pt x="61" y="14"/>
                      <a:pt x="62" y="14"/>
                    </a:cubicBezTo>
                    <a:cubicBezTo>
                      <a:pt x="63" y="13"/>
                      <a:pt x="64" y="11"/>
                      <a:pt x="66" y="13"/>
                    </a:cubicBezTo>
                    <a:cubicBezTo>
                      <a:pt x="69" y="16"/>
                      <a:pt x="72" y="12"/>
                      <a:pt x="74" y="10"/>
                    </a:cubicBezTo>
                    <a:cubicBezTo>
                      <a:pt x="74" y="9"/>
                      <a:pt x="76" y="9"/>
                      <a:pt x="77" y="9"/>
                    </a:cubicBezTo>
                    <a:cubicBezTo>
                      <a:pt x="79" y="11"/>
                      <a:pt x="79" y="11"/>
                      <a:pt x="81" y="9"/>
                    </a:cubicBezTo>
                    <a:cubicBezTo>
                      <a:pt x="83" y="8"/>
                      <a:pt x="84" y="7"/>
                      <a:pt x="86" y="8"/>
                    </a:cubicBezTo>
                    <a:cubicBezTo>
                      <a:pt x="87" y="8"/>
                      <a:pt x="90" y="6"/>
                      <a:pt x="91" y="5"/>
                    </a:cubicBezTo>
                    <a:cubicBezTo>
                      <a:pt x="93" y="4"/>
                      <a:pt x="95" y="3"/>
                      <a:pt x="96" y="1"/>
                    </a:cubicBezTo>
                    <a:cubicBezTo>
                      <a:pt x="99" y="0"/>
                      <a:pt x="100" y="3"/>
                      <a:pt x="98" y="4"/>
                    </a:cubicBezTo>
                    <a:cubicBezTo>
                      <a:pt x="99" y="4"/>
                      <a:pt x="99" y="4"/>
                      <a:pt x="99" y="4"/>
                    </a:cubicBezTo>
                    <a:cubicBezTo>
                      <a:pt x="98" y="5"/>
                      <a:pt x="99" y="6"/>
                      <a:pt x="98" y="8"/>
                    </a:cubicBezTo>
                    <a:cubicBezTo>
                      <a:pt x="98" y="8"/>
                      <a:pt x="96" y="9"/>
                      <a:pt x="97" y="10"/>
                    </a:cubicBezTo>
                    <a:cubicBezTo>
                      <a:pt x="98" y="11"/>
                      <a:pt x="98" y="14"/>
                      <a:pt x="98" y="15"/>
                    </a:cubicBezTo>
                    <a:cubicBezTo>
                      <a:pt x="98" y="16"/>
                      <a:pt x="98" y="17"/>
                      <a:pt x="98" y="18"/>
                    </a:cubicBezTo>
                    <a:cubicBezTo>
                      <a:pt x="98" y="19"/>
                      <a:pt x="98" y="19"/>
                      <a:pt x="98" y="20"/>
                    </a:cubicBezTo>
                    <a:cubicBezTo>
                      <a:pt x="98" y="21"/>
                      <a:pt x="98" y="21"/>
                      <a:pt x="98" y="22"/>
                    </a:cubicBezTo>
                    <a:cubicBezTo>
                      <a:pt x="98" y="22"/>
                      <a:pt x="98" y="23"/>
                      <a:pt x="98" y="23"/>
                    </a:cubicBezTo>
                    <a:cubicBezTo>
                      <a:pt x="99" y="25"/>
                      <a:pt x="98" y="26"/>
                      <a:pt x="98" y="27"/>
                    </a:cubicBezTo>
                    <a:cubicBezTo>
                      <a:pt x="100" y="27"/>
                      <a:pt x="97" y="33"/>
                      <a:pt x="98" y="33"/>
                    </a:cubicBezTo>
                    <a:cubicBezTo>
                      <a:pt x="100" y="34"/>
                      <a:pt x="98" y="39"/>
                      <a:pt x="98" y="41"/>
                    </a:cubicBezTo>
                    <a:cubicBezTo>
                      <a:pt x="100" y="39"/>
                      <a:pt x="98" y="43"/>
                      <a:pt x="99" y="44"/>
                    </a:cubicBezTo>
                    <a:cubicBezTo>
                      <a:pt x="99" y="42"/>
                      <a:pt x="100" y="43"/>
                      <a:pt x="100" y="44"/>
                    </a:cubicBezTo>
                    <a:cubicBezTo>
                      <a:pt x="100" y="46"/>
                      <a:pt x="100" y="47"/>
                      <a:pt x="99" y="48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7" y="48"/>
                      <a:pt x="99" y="49"/>
                      <a:pt x="99" y="50"/>
                    </a:cubicBezTo>
                    <a:cubicBezTo>
                      <a:pt x="98" y="50"/>
                      <a:pt x="98" y="50"/>
                      <a:pt x="97" y="51"/>
                    </a:cubicBezTo>
                    <a:cubicBezTo>
                      <a:pt x="99" y="50"/>
                      <a:pt x="98" y="53"/>
                      <a:pt x="97" y="54"/>
                    </a:cubicBezTo>
                    <a:cubicBezTo>
                      <a:pt x="96" y="56"/>
                      <a:pt x="94" y="57"/>
                      <a:pt x="93" y="59"/>
                    </a:cubicBezTo>
                    <a:cubicBezTo>
                      <a:pt x="92" y="61"/>
                      <a:pt x="91" y="63"/>
                      <a:pt x="90" y="65"/>
                    </a:cubicBezTo>
                    <a:cubicBezTo>
                      <a:pt x="89" y="66"/>
                      <a:pt x="83" y="68"/>
                      <a:pt x="83" y="70"/>
                    </a:cubicBezTo>
                    <a:cubicBezTo>
                      <a:pt x="83" y="70"/>
                      <a:pt x="79" y="71"/>
                      <a:pt x="78" y="72"/>
                    </a:cubicBezTo>
                    <a:cubicBezTo>
                      <a:pt x="77" y="72"/>
                      <a:pt x="76" y="73"/>
                      <a:pt x="75" y="73"/>
                    </a:cubicBezTo>
                    <a:cubicBezTo>
                      <a:pt x="74" y="73"/>
                      <a:pt x="74" y="73"/>
                      <a:pt x="73" y="74"/>
                    </a:cubicBezTo>
                    <a:cubicBezTo>
                      <a:pt x="72" y="75"/>
                      <a:pt x="70" y="76"/>
                      <a:pt x="68" y="77"/>
                    </a:cubicBezTo>
                    <a:cubicBezTo>
                      <a:pt x="66" y="77"/>
                      <a:pt x="63" y="82"/>
                      <a:pt x="61" y="80"/>
                    </a:cubicBezTo>
                    <a:cubicBezTo>
                      <a:pt x="65" y="84"/>
                      <a:pt x="56" y="86"/>
                      <a:pt x="57" y="90"/>
                    </a:cubicBezTo>
                    <a:cubicBezTo>
                      <a:pt x="56" y="90"/>
                      <a:pt x="56" y="89"/>
                      <a:pt x="56" y="89"/>
                    </a:cubicBezTo>
                    <a:cubicBezTo>
                      <a:pt x="56" y="90"/>
                      <a:pt x="54" y="92"/>
                      <a:pt x="55" y="90"/>
                    </a:cubicBezTo>
                    <a:cubicBezTo>
                      <a:pt x="53" y="91"/>
                      <a:pt x="51" y="92"/>
                      <a:pt x="49" y="94"/>
                    </a:cubicBezTo>
                    <a:cubicBezTo>
                      <a:pt x="48" y="96"/>
                      <a:pt x="47" y="97"/>
                      <a:pt x="46" y="99"/>
                    </a:cubicBezTo>
                    <a:cubicBezTo>
                      <a:pt x="45" y="99"/>
                      <a:pt x="43" y="102"/>
                      <a:pt x="42" y="101"/>
                    </a:cubicBezTo>
                    <a:cubicBezTo>
                      <a:pt x="41" y="100"/>
                      <a:pt x="41" y="98"/>
                      <a:pt x="39" y="98"/>
                    </a:cubicBezTo>
                    <a:cubicBezTo>
                      <a:pt x="41" y="98"/>
                      <a:pt x="41" y="101"/>
                      <a:pt x="41" y="102"/>
                    </a:cubicBezTo>
                    <a:cubicBezTo>
                      <a:pt x="42" y="102"/>
                      <a:pt x="42" y="103"/>
                      <a:pt x="41" y="104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41" y="105"/>
                      <a:pt x="41" y="106"/>
                      <a:pt x="41" y="106"/>
                    </a:cubicBezTo>
                    <a:cubicBezTo>
                      <a:pt x="41" y="109"/>
                      <a:pt x="41" y="108"/>
                      <a:pt x="43" y="110"/>
                    </a:cubicBezTo>
                    <a:cubicBezTo>
                      <a:pt x="44" y="111"/>
                      <a:pt x="44" y="112"/>
                      <a:pt x="44" y="114"/>
                    </a:cubicBezTo>
                    <a:cubicBezTo>
                      <a:pt x="44" y="114"/>
                      <a:pt x="44" y="118"/>
                      <a:pt x="44" y="116"/>
                    </a:cubicBezTo>
                    <a:cubicBezTo>
                      <a:pt x="44" y="118"/>
                      <a:pt x="45" y="120"/>
                      <a:pt x="45" y="122"/>
                    </a:cubicBezTo>
                    <a:cubicBezTo>
                      <a:pt x="45" y="123"/>
                      <a:pt x="46" y="125"/>
                      <a:pt x="46" y="126"/>
                    </a:cubicBezTo>
                    <a:cubicBezTo>
                      <a:pt x="45" y="127"/>
                      <a:pt x="45" y="128"/>
                      <a:pt x="46" y="129"/>
                    </a:cubicBezTo>
                    <a:cubicBezTo>
                      <a:pt x="46" y="128"/>
                      <a:pt x="46" y="126"/>
                      <a:pt x="47" y="125"/>
                    </a:cubicBezTo>
                    <a:cubicBezTo>
                      <a:pt x="47" y="126"/>
                      <a:pt x="47" y="129"/>
                      <a:pt x="48" y="126"/>
                    </a:cubicBezTo>
                    <a:cubicBezTo>
                      <a:pt x="47" y="128"/>
                      <a:pt x="47" y="129"/>
                      <a:pt x="47" y="131"/>
                    </a:cubicBezTo>
                    <a:cubicBezTo>
                      <a:pt x="47" y="132"/>
                      <a:pt x="48" y="133"/>
                      <a:pt x="48" y="134"/>
                    </a:cubicBezTo>
                    <a:cubicBezTo>
                      <a:pt x="47" y="138"/>
                      <a:pt x="45" y="141"/>
                      <a:pt x="45" y="145"/>
                    </a:cubicBezTo>
                    <a:cubicBezTo>
                      <a:pt x="45" y="143"/>
                      <a:pt x="46" y="145"/>
                      <a:pt x="46" y="143"/>
                    </a:cubicBezTo>
                    <a:cubicBezTo>
                      <a:pt x="48" y="146"/>
                      <a:pt x="45" y="149"/>
                      <a:pt x="44" y="151"/>
                    </a:cubicBezTo>
                    <a:cubicBezTo>
                      <a:pt x="41" y="153"/>
                      <a:pt x="38" y="154"/>
                      <a:pt x="35" y="156"/>
                    </a:cubicBezTo>
                    <a:cubicBezTo>
                      <a:pt x="31" y="157"/>
                      <a:pt x="27" y="158"/>
                      <a:pt x="24" y="160"/>
                    </a:cubicBezTo>
                    <a:cubicBezTo>
                      <a:pt x="23" y="161"/>
                      <a:pt x="21" y="162"/>
                      <a:pt x="20" y="164"/>
                    </a:cubicBezTo>
                    <a:cubicBezTo>
                      <a:pt x="20" y="165"/>
                      <a:pt x="19" y="167"/>
                      <a:pt x="18" y="167"/>
                    </a:cubicBezTo>
                    <a:cubicBezTo>
                      <a:pt x="19" y="167"/>
                      <a:pt x="21" y="171"/>
                      <a:pt x="22" y="169"/>
                    </a:cubicBezTo>
                    <a:cubicBezTo>
                      <a:pt x="22" y="171"/>
                      <a:pt x="23" y="177"/>
                      <a:pt x="20" y="176"/>
                    </a:cubicBezTo>
                    <a:cubicBezTo>
                      <a:pt x="15" y="176"/>
                      <a:pt x="15" y="176"/>
                      <a:pt x="15" y="176"/>
                    </a:cubicBezTo>
                    <a:cubicBezTo>
                      <a:pt x="15" y="174"/>
                      <a:pt x="14" y="172"/>
                      <a:pt x="14" y="171"/>
                    </a:cubicBezTo>
                    <a:cubicBezTo>
                      <a:pt x="14" y="170"/>
                      <a:pt x="14" y="169"/>
                      <a:pt x="13" y="168"/>
                    </a:cubicBezTo>
                    <a:cubicBezTo>
                      <a:pt x="12" y="167"/>
                      <a:pt x="12" y="165"/>
                      <a:pt x="13" y="163"/>
                    </a:cubicBezTo>
                    <a:cubicBezTo>
                      <a:pt x="13" y="163"/>
                      <a:pt x="13" y="159"/>
                      <a:pt x="13" y="159"/>
                    </a:cubicBezTo>
                    <a:cubicBezTo>
                      <a:pt x="14" y="156"/>
                      <a:pt x="13" y="154"/>
                      <a:pt x="14" y="152"/>
                    </a:cubicBezTo>
                    <a:cubicBezTo>
                      <a:pt x="14" y="150"/>
                      <a:pt x="13" y="149"/>
                      <a:pt x="13" y="147"/>
                    </a:cubicBezTo>
                    <a:cubicBezTo>
                      <a:pt x="13" y="144"/>
                      <a:pt x="11" y="142"/>
                      <a:pt x="10" y="139"/>
                    </a:cubicBezTo>
                    <a:cubicBezTo>
                      <a:pt x="10" y="138"/>
                      <a:pt x="10" y="137"/>
                      <a:pt x="10" y="135"/>
                    </a:cubicBezTo>
                    <a:cubicBezTo>
                      <a:pt x="10" y="134"/>
                      <a:pt x="9" y="132"/>
                      <a:pt x="9" y="130"/>
                    </a:cubicBezTo>
                    <a:cubicBezTo>
                      <a:pt x="8" y="129"/>
                      <a:pt x="8" y="129"/>
                      <a:pt x="8" y="128"/>
                    </a:cubicBezTo>
                    <a:cubicBezTo>
                      <a:pt x="9" y="128"/>
                      <a:pt x="11" y="125"/>
                      <a:pt x="12" y="125"/>
                    </a:cubicBezTo>
                    <a:cubicBezTo>
                      <a:pt x="13" y="123"/>
                      <a:pt x="18" y="116"/>
                      <a:pt x="20" y="117"/>
                    </a:cubicBezTo>
                    <a:cubicBezTo>
                      <a:pt x="18" y="115"/>
                      <a:pt x="20" y="114"/>
                      <a:pt x="20" y="112"/>
                    </a:cubicBezTo>
                    <a:cubicBezTo>
                      <a:pt x="20" y="111"/>
                      <a:pt x="19" y="109"/>
                      <a:pt x="21" y="109"/>
                    </a:cubicBezTo>
                    <a:cubicBezTo>
                      <a:pt x="22" y="108"/>
                      <a:pt x="23" y="106"/>
                      <a:pt x="24" y="105"/>
                    </a:cubicBezTo>
                    <a:cubicBezTo>
                      <a:pt x="24" y="104"/>
                      <a:pt x="24" y="103"/>
                      <a:pt x="25" y="102"/>
                    </a:cubicBezTo>
                    <a:cubicBezTo>
                      <a:pt x="25" y="101"/>
                      <a:pt x="25" y="100"/>
                      <a:pt x="25" y="99"/>
                    </a:cubicBezTo>
                    <a:cubicBezTo>
                      <a:pt x="24" y="99"/>
                      <a:pt x="24" y="99"/>
                      <a:pt x="24" y="99"/>
                    </a:cubicBezTo>
                    <a:cubicBezTo>
                      <a:pt x="23" y="98"/>
                      <a:pt x="23" y="97"/>
                      <a:pt x="23" y="96"/>
                    </a:cubicBezTo>
                    <a:cubicBezTo>
                      <a:pt x="23" y="95"/>
                      <a:pt x="24" y="94"/>
                      <a:pt x="24" y="93"/>
                    </a:cubicBezTo>
                    <a:cubicBezTo>
                      <a:pt x="24" y="92"/>
                      <a:pt x="22" y="93"/>
                      <a:pt x="23" y="91"/>
                    </a:cubicBezTo>
                    <a:cubicBezTo>
                      <a:pt x="23" y="90"/>
                      <a:pt x="25" y="90"/>
                      <a:pt x="25" y="88"/>
                    </a:cubicBezTo>
                    <a:cubicBezTo>
                      <a:pt x="25" y="86"/>
                      <a:pt x="26" y="86"/>
                      <a:pt x="26" y="85"/>
                    </a:cubicBezTo>
                    <a:cubicBezTo>
                      <a:pt x="26" y="83"/>
                      <a:pt x="25" y="82"/>
                      <a:pt x="25" y="81"/>
                    </a:cubicBezTo>
                    <a:cubicBezTo>
                      <a:pt x="26" y="80"/>
                      <a:pt x="26" y="79"/>
                      <a:pt x="26" y="78"/>
                    </a:cubicBezTo>
                    <a:cubicBezTo>
                      <a:pt x="25" y="76"/>
                      <a:pt x="26" y="75"/>
                      <a:pt x="26" y="72"/>
                    </a:cubicBezTo>
                    <a:cubicBezTo>
                      <a:pt x="26" y="72"/>
                      <a:pt x="25" y="71"/>
                      <a:pt x="25" y="71"/>
                    </a:cubicBezTo>
                    <a:cubicBezTo>
                      <a:pt x="25" y="70"/>
                      <a:pt x="26" y="68"/>
                      <a:pt x="26" y="67"/>
                    </a:cubicBezTo>
                    <a:cubicBezTo>
                      <a:pt x="25" y="68"/>
                      <a:pt x="24" y="68"/>
                      <a:pt x="23" y="66"/>
                    </a:cubicBezTo>
                    <a:cubicBezTo>
                      <a:pt x="23" y="65"/>
                      <a:pt x="19" y="65"/>
                      <a:pt x="18" y="64"/>
                    </a:cubicBezTo>
                    <a:cubicBezTo>
                      <a:pt x="15" y="63"/>
                      <a:pt x="12" y="61"/>
                      <a:pt x="9" y="60"/>
                    </a:cubicBezTo>
                    <a:cubicBezTo>
                      <a:pt x="8" y="60"/>
                      <a:pt x="4" y="60"/>
                      <a:pt x="3" y="59"/>
                    </a:cubicBezTo>
                    <a:cubicBezTo>
                      <a:pt x="1" y="59"/>
                      <a:pt x="2" y="56"/>
                      <a:pt x="2" y="55"/>
                    </a:cubicBezTo>
                    <a:cubicBezTo>
                      <a:pt x="2" y="53"/>
                      <a:pt x="0" y="51"/>
                      <a:pt x="0" y="49"/>
                    </a:cubicBezTo>
                  </a:path>
                </a:pathLst>
              </a:custGeom>
              <a:solidFill>
                <a:srgbClr val="1C3557"/>
              </a:solidFill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2"/>
              <p:cNvSpPr/>
              <p:nvPr/>
            </p:nvSpPr>
            <p:spPr>
              <a:xfrm>
                <a:off x="3670300" y="1662113"/>
                <a:ext cx="346075" cy="273050"/>
              </a:xfrm>
              <a:custGeom>
                <a:rect b="b" l="l" r="r" t="t"/>
                <a:pathLst>
                  <a:path extrusionOk="0" h="90" w="114">
                    <a:moveTo>
                      <a:pt x="0" y="89"/>
                    </a:moveTo>
                    <a:cubicBezTo>
                      <a:pt x="1" y="89"/>
                      <a:pt x="2" y="86"/>
                      <a:pt x="3" y="86"/>
                    </a:cubicBezTo>
                    <a:cubicBezTo>
                      <a:pt x="5" y="86"/>
                      <a:pt x="6" y="86"/>
                      <a:pt x="8" y="85"/>
                    </a:cubicBezTo>
                    <a:cubicBezTo>
                      <a:pt x="12" y="84"/>
                      <a:pt x="15" y="83"/>
                      <a:pt x="18" y="81"/>
                    </a:cubicBezTo>
                    <a:cubicBezTo>
                      <a:pt x="20" y="79"/>
                      <a:pt x="23" y="77"/>
                      <a:pt x="25" y="74"/>
                    </a:cubicBezTo>
                    <a:cubicBezTo>
                      <a:pt x="28" y="72"/>
                      <a:pt x="30" y="69"/>
                      <a:pt x="32" y="67"/>
                    </a:cubicBezTo>
                    <a:cubicBezTo>
                      <a:pt x="33" y="65"/>
                      <a:pt x="36" y="60"/>
                      <a:pt x="34" y="58"/>
                    </a:cubicBezTo>
                    <a:cubicBezTo>
                      <a:pt x="33" y="57"/>
                      <a:pt x="32" y="57"/>
                      <a:pt x="32" y="56"/>
                    </a:cubicBezTo>
                    <a:cubicBezTo>
                      <a:pt x="33" y="55"/>
                      <a:pt x="33" y="53"/>
                      <a:pt x="33" y="52"/>
                    </a:cubicBezTo>
                    <a:cubicBezTo>
                      <a:pt x="33" y="48"/>
                      <a:pt x="35" y="46"/>
                      <a:pt x="37" y="43"/>
                    </a:cubicBezTo>
                    <a:cubicBezTo>
                      <a:pt x="39" y="41"/>
                      <a:pt x="38" y="39"/>
                      <a:pt x="39" y="37"/>
                    </a:cubicBezTo>
                    <a:cubicBezTo>
                      <a:pt x="39" y="36"/>
                      <a:pt x="41" y="35"/>
                      <a:pt x="42" y="34"/>
                    </a:cubicBezTo>
                    <a:cubicBezTo>
                      <a:pt x="44" y="32"/>
                      <a:pt x="46" y="29"/>
                      <a:pt x="49" y="28"/>
                    </a:cubicBezTo>
                    <a:cubicBezTo>
                      <a:pt x="52" y="26"/>
                      <a:pt x="55" y="25"/>
                      <a:pt x="58" y="23"/>
                    </a:cubicBezTo>
                    <a:cubicBezTo>
                      <a:pt x="64" y="20"/>
                      <a:pt x="67" y="12"/>
                      <a:pt x="70" y="5"/>
                    </a:cubicBezTo>
                    <a:cubicBezTo>
                      <a:pt x="70" y="5"/>
                      <a:pt x="71" y="2"/>
                      <a:pt x="72" y="2"/>
                    </a:cubicBezTo>
                    <a:cubicBezTo>
                      <a:pt x="73" y="2"/>
                      <a:pt x="74" y="2"/>
                      <a:pt x="75" y="1"/>
                    </a:cubicBezTo>
                    <a:cubicBezTo>
                      <a:pt x="76" y="0"/>
                      <a:pt x="76" y="2"/>
                      <a:pt x="77" y="3"/>
                    </a:cubicBezTo>
                    <a:cubicBezTo>
                      <a:pt x="77" y="5"/>
                      <a:pt x="78" y="6"/>
                      <a:pt x="80" y="7"/>
                    </a:cubicBezTo>
                    <a:cubicBezTo>
                      <a:pt x="83" y="9"/>
                      <a:pt x="85" y="8"/>
                      <a:pt x="89" y="8"/>
                    </a:cubicBezTo>
                    <a:cubicBezTo>
                      <a:pt x="92" y="8"/>
                      <a:pt x="95" y="9"/>
                      <a:pt x="97" y="6"/>
                    </a:cubicBezTo>
                    <a:cubicBezTo>
                      <a:pt x="97" y="7"/>
                      <a:pt x="97" y="7"/>
                      <a:pt x="98" y="8"/>
                    </a:cubicBezTo>
                    <a:cubicBezTo>
                      <a:pt x="98" y="9"/>
                      <a:pt x="99" y="10"/>
                      <a:pt x="98" y="8"/>
                    </a:cubicBezTo>
                    <a:cubicBezTo>
                      <a:pt x="99" y="9"/>
                      <a:pt x="100" y="10"/>
                      <a:pt x="101" y="9"/>
                    </a:cubicBezTo>
                    <a:cubicBezTo>
                      <a:pt x="103" y="8"/>
                      <a:pt x="103" y="10"/>
                      <a:pt x="104" y="10"/>
                    </a:cubicBezTo>
                    <a:cubicBezTo>
                      <a:pt x="105" y="11"/>
                      <a:pt x="107" y="12"/>
                      <a:pt x="107" y="13"/>
                    </a:cubicBezTo>
                    <a:cubicBezTo>
                      <a:pt x="108" y="14"/>
                      <a:pt x="106" y="15"/>
                      <a:pt x="108" y="16"/>
                    </a:cubicBezTo>
                    <a:cubicBezTo>
                      <a:pt x="107" y="17"/>
                      <a:pt x="108" y="18"/>
                      <a:pt x="108" y="19"/>
                    </a:cubicBezTo>
                    <a:cubicBezTo>
                      <a:pt x="108" y="21"/>
                      <a:pt x="107" y="22"/>
                      <a:pt x="108" y="24"/>
                    </a:cubicBezTo>
                    <a:cubicBezTo>
                      <a:pt x="108" y="25"/>
                      <a:pt x="109" y="26"/>
                      <a:pt x="108" y="27"/>
                    </a:cubicBezTo>
                    <a:cubicBezTo>
                      <a:pt x="108" y="29"/>
                      <a:pt x="108" y="30"/>
                      <a:pt x="109" y="31"/>
                    </a:cubicBezTo>
                    <a:cubicBezTo>
                      <a:pt x="109" y="32"/>
                      <a:pt x="109" y="33"/>
                      <a:pt x="110" y="34"/>
                    </a:cubicBezTo>
                    <a:cubicBezTo>
                      <a:pt x="110" y="35"/>
                      <a:pt x="111" y="35"/>
                      <a:pt x="112" y="36"/>
                    </a:cubicBezTo>
                    <a:cubicBezTo>
                      <a:pt x="114" y="38"/>
                      <a:pt x="109" y="40"/>
                      <a:pt x="112" y="42"/>
                    </a:cubicBezTo>
                    <a:cubicBezTo>
                      <a:pt x="108" y="42"/>
                      <a:pt x="97" y="38"/>
                      <a:pt x="96" y="43"/>
                    </a:cubicBezTo>
                    <a:cubicBezTo>
                      <a:pt x="95" y="45"/>
                      <a:pt x="92" y="46"/>
                      <a:pt x="90" y="46"/>
                    </a:cubicBezTo>
                    <a:cubicBezTo>
                      <a:pt x="88" y="46"/>
                      <a:pt x="86" y="48"/>
                      <a:pt x="88" y="49"/>
                    </a:cubicBezTo>
                    <a:cubicBezTo>
                      <a:pt x="86" y="51"/>
                      <a:pt x="90" y="52"/>
                      <a:pt x="89" y="53"/>
                    </a:cubicBezTo>
                    <a:cubicBezTo>
                      <a:pt x="88" y="54"/>
                      <a:pt x="86" y="54"/>
                      <a:pt x="85" y="55"/>
                    </a:cubicBezTo>
                    <a:cubicBezTo>
                      <a:pt x="84" y="56"/>
                      <a:pt x="83" y="57"/>
                      <a:pt x="81" y="57"/>
                    </a:cubicBezTo>
                    <a:cubicBezTo>
                      <a:pt x="80" y="58"/>
                      <a:pt x="79" y="58"/>
                      <a:pt x="78" y="58"/>
                    </a:cubicBezTo>
                    <a:cubicBezTo>
                      <a:pt x="76" y="59"/>
                      <a:pt x="75" y="62"/>
                      <a:pt x="74" y="63"/>
                    </a:cubicBezTo>
                    <a:cubicBezTo>
                      <a:pt x="72" y="65"/>
                      <a:pt x="69" y="66"/>
                      <a:pt x="67" y="66"/>
                    </a:cubicBezTo>
                    <a:cubicBezTo>
                      <a:pt x="65" y="66"/>
                      <a:pt x="63" y="65"/>
                      <a:pt x="62" y="67"/>
                    </a:cubicBezTo>
                    <a:cubicBezTo>
                      <a:pt x="62" y="70"/>
                      <a:pt x="59" y="68"/>
                      <a:pt x="58" y="68"/>
                    </a:cubicBezTo>
                    <a:cubicBezTo>
                      <a:pt x="56" y="68"/>
                      <a:pt x="56" y="69"/>
                      <a:pt x="55" y="70"/>
                    </a:cubicBezTo>
                    <a:cubicBezTo>
                      <a:pt x="54" y="71"/>
                      <a:pt x="53" y="70"/>
                      <a:pt x="52" y="71"/>
                    </a:cubicBezTo>
                    <a:cubicBezTo>
                      <a:pt x="51" y="71"/>
                      <a:pt x="50" y="72"/>
                      <a:pt x="49" y="73"/>
                    </a:cubicBezTo>
                    <a:cubicBezTo>
                      <a:pt x="48" y="74"/>
                      <a:pt x="47" y="75"/>
                      <a:pt x="46" y="75"/>
                    </a:cubicBezTo>
                    <a:cubicBezTo>
                      <a:pt x="44" y="77"/>
                      <a:pt x="42" y="77"/>
                      <a:pt x="42" y="80"/>
                    </a:cubicBezTo>
                    <a:cubicBezTo>
                      <a:pt x="42" y="83"/>
                      <a:pt x="42" y="86"/>
                      <a:pt x="42" y="89"/>
                    </a:cubicBezTo>
                    <a:cubicBezTo>
                      <a:pt x="42" y="90"/>
                      <a:pt x="4" y="89"/>
                      <a:pt x="0" y="89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2"/>
              <p:cNvSpPr/>
              <p:nvPr/>
            </p:nvSpPr>
            <p:spPr>
              <a:xfrm>
                <a:off x="3552825" y="1944688"/>
                <a:ext cx="347663" cy="409575"/>
              </a:xfrm>
              <a:custGeom>
                <a:rect b="b" l="l" r="r" t="t"/>
                <a:pathLst>
                  <a:path extrusionOk="0" h="135" w="115">
                    <a:moveTo>
                      <a:pt x="0" y="70"/>
                    </a:moveTo>
                    <a:cubicBezTo>
                      <a:pt x="0" y="68"/>
                      <a:pt x="0" y="67"/>
                      <a:pt x="1" y="66"/>
                    </a:cubicBezTo>
                    <a:cubicBezTo>
                      <a:pt x="1" y="65"/>
                      <a:pt x="2" y="64"/>
                      <a:pt x="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9" y="63"/>
                      <a:pt x="38" y="55"/>
                      <a:pt x="38" y="52"/>
                    </a:cubicBezTo>
                    <a:cubicBezTo>
                      <a:pt x="38" y="49"/>
                      <a:pt x="37" y="48"/>
                      <a:pt x="40" y="45"/>
                    </a:cubicBezTo>
                    <a:cubicBezTo>
                      <a:pt x="42" y="43"/>
                      <a:pt x="42" y="44"/>
                      <a:pt x="48" y="41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2" y="8"/>
                      <a:pt x="104" y="16"/>
                      <a:pt x="115" y="25"/>
                    </a:cubicBezTo>
                    <a:cubicBezTo>
                      <a:pt x="110" y="25"/>
                      <a:pt x="104" y="25"/>
                      <a:pt x="99" y="25"/>
                    </a:cubicBezTo>
                    <a:cubicBezTo>
                      <a:pt x="106" y="115"/>
                      <a:pt x="106" y="115"/>
                      <a:pt x="106" y="115"/>
                    </a:cubicBezTo>
                    <a:cubicBezTo>
                      <a:pt x="106" y="117"/>
                      <a:pt x="108" y="117"/>
                      <a:pt x="108" y="118"/>
                    </a:cubicBezTo>
                    <a:cubicBezTo>
                      <a:pt x="109" y="120"/>
                      <a:pt x="107" y="121"/>
                      <a:pt x="107" y="122"/>
                    </a:cubicBezTo>
                    <a:cubicBezTo>
                      <a:pt x="107" y="124"/>
                      <a:pt x="107" y="126"/>
                      <a:pt x="106" y="127"/>
                    </a:cubicBezTo>
                    <a:cubicBezTo>
                      <a:pt x="87" y="127"/>
                      <a:pt x="87" y="127"/>
                      <a:pt x="87" y="127"/>
                    </a:cubicBezTo>
                    <a:cubicBezTo>
                      <a:pt x="76" y="127"/>
                      <a:pt x="71" y="128"/>
                      <a:pt x="70" y="125"/>
                    </a:cubicBezTo>
                    <a:cubicBezTo>
                      <a:pt x="69" y="128"/>
                      <a:pt x="65" y="129"/>
                      <a:pt x="63" y="128"/>
                    </a:cubicBezTo>
                    <a:cubicBezTo>
                      <a:pt x="59" y="126"/>
                      <a:pt x="57" y="127"/>
                      <a:pt x="56" y="131"/>
                    </a:cubicBezTo>
                    <a:cubicBezTo>
                      <a:pt x="55" y="130"/>
                      <a:pt x="54" y="128"/>
                      <a:pt x="52" y="127"/>
                    </a:cubicBezTo>
                    <a:cubicBezTo>
                      <a:pt x="51" y="126"/>
                      <a:pt x="50" y="125"/>
                      <a:pt x="49" y="126"/>
                    </a:cubicBezTo>
                    <a:cubicBezTo>
                      <a:pt x="46" y="127"/>
                      <a:pt x="50" y="135"/>
                      <a:pt x="43" y="135"/>
                    </a:cubicBezTo>
                    <a:cubicBezTo>
                      <a:pt x="43" y="135"/>
                      <a:pt x="41" y="133"/>
                      <a:pt x="41" y="132"/>
                    </a:cubicBezTo>
                    <a:cubicBezTo>
                      <a:pt x="40" y="131"/>
                      <a:pt x="39" y="131"/>
                      <a:pt x="38" y="130"/>
                    </a:cubicBezTo>
                    <a:cubicBezTo>
                      <a:pt x="37" y="129"/>
                      <a:pt x="37" y="127"/>
                      <a:pt x="36" y="127"/>
                    </a:cubicBezTo>
                    <a:cubicBezTo>
                      <a:pt x="33" y="125"/>
                      <a:pt x="34" y="125"/>
                      <a:pt x="34" y="123"/>
                    </a:cubicBezTo>
                    <a:cubicBezTo>
                      <a:pt x="34" y="122"/>
                      <a:pt x="32" y="120"/>
                      <a:pt x="31" y="120"/>
                    </a:cubicBezTo>
                    <a:cubicBezTo>
                      <a:pt x="27" y="120"/>
                      <a:pt x="27" y="116"/>
                      <a:pt x="24" y="115"/>
                    </a:cubicBezTo>
                    <a:cubicBezTo>
                      <a:pt x="22" y="114"/>
                      <a:pt x="21" y="114"/>
                      <a:pt x="19" y="114"/>
                    </a:cubicBezTo>
                    <a:cubicBezTo>
                      <a:pt x="16" y="114"/>
                      <a:pt x="16" y="117"/>
                      <a:pt x="9" y="116"/>
                    </a:cubicBezTo>
                    <a:cubicBezTo>
                      <a:pt x="7" y="116"/>
                      <a:pt x="8" y="115"/>
                      <a:pt x="6" y="116"/>
                    </a:cubicBezTo>
                    <a:cubicBezTo>
                      <a:pt x="5" y="116"/>
                      <a:pt x="4" y="120"/>
                      <a:pt x="3" y="121"/>
                    </a:cubicBezTo>
                    <a:cubicBezTo>
                      <a:pt x="3" y="114"/>
                      <a:pt x="8" y="109"/>
                      <a:pt x="8" y="103"/>
                    </a:cubicBezTo>
                    <a:cubicBezTo>
                      <a:pt x="9" y="99"/>
                      <a:pt x="8" y="96"/>
                      <a:pt x="8" y="92"/>
                    </a:cubicBezTo>
                    <a:cubicBezTo>
                      <a:pt x="8" y="91"/>
                      <a:pt x="8" y="89"/>
                      <a:pt x="7" y="88"/>
                    </a:cubicBezTo>
                    <a:cubicBezTo>
                      <a:pt x="6" y="87"/>
                      <a:pt x="5" y="86"/>
                      <a:pt x="5" y="85"/>
                    </a:cubicBezTo>
                    <a:cubicBezTo>
                      <a:pt x="6" y="85"/>
                      <a:pt x="7" y="84"/>
                      <a:pt x="7" y="83"/>
                    </a:cubicBezTo>
                    <a:cubicBezTo>
                      <a:pt x="6" y="84"/>
                      <a:pt x="5" y="84"/>
                      <a:pt x="5" y="85"/>
                    </a:cubicBezTo>
                    <a:cubicBezTo>
                      <a:pt x="5" y="83"/>
                      <a:pt x="6" y="82"/>
                      <a:pt x="7" y="81"/>
                    </a:cubicBezTo>
                    <a:cubicBezTo>
                      <a:pt x="7" y="81"/>
                      <a:pt x="7" y="79"/>
                      <a:pt x="7" y="79"/>
                    </a:cubicBezTo>
                    <a:cubicBezTo>
                      <a:pt x="9" y="77"/>
                      <a:pt x="6" y="73"/>
                      <a:pt x="5" y="71"/>
                    </a:cubicBezTo>
                    <a:cubicBezTo>
                      <a:pt x="5" y="71"/>
                      <a:pt x="5" y="72"/>
                      <a:pt x="5" y="72"/>
                    </a:cubicBezTo>
                    <a:cubicBezTo>
                      <a:pt x="3" y="71"/>
                      <a:pt x="3" y="68"/>
                      <a:pt x="1" y="66"/>
                    </a:cubicBezTo>
                    <a:cubicBezTo>
                      <a:pt x="1" y="68"/>
                      <a:pt x="1" y="69"/>
                      <a:pt x="0" y="7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2"/>
              <p:cNvSpPr/>
              <p:nvPr/>
            </p:nvSpPr>
            <p:spPr>
              <a:xfrm>
                <a:off x="3683000" y="2020888"/>
                <a:ext cx="473075" cy="481013"/>
              </a:xfrm>
              <a:custGeom>
                <a:rect b="b" l="l" r="r" t="t"/>
                <a:pathLst>
                  <a:path extrusionOk="0" h="159" w="156">
                    <a:moveTo>
                      <a:pt x="0" y="110"/>
                    </a:moveTo>
                    <a:cubicBezTo>
                      <a:pt x="2" y="109"/>
                      <a:pt x="2" y="110"/>
                      <a:pt x="4" y="108"/>
                    </a:cubicBezTo>
                    <a:cubicBezTo>
                      <a:pt x="5" y="107"/>
                      <a:pt x="4" y="104"/>
                      <a:pt x="5" y="102"/>
                    </a:cubicBezTo>
                    <a:cubicBezTo>
                      <a:pt x="6" y="98"/>
                      <a:pt x="12" y="105"/>
                      <a:pt x="13" y="106"/>
                    </a:cubicBezTo>
                    <a:cubicBezTo>
                      <a:pt x="14" y="103"/>
                      <a:pt x="16" y="101"/>
                      <a:pt x="19" y="103"/>
                    </a:cubicBezTo>
                    <a:cubicBezTo>
                      <a:pt x="21" y="103"/>
                      <a:pt x="26" y="103"/>
                      <a:pt x="27" y="100"/>
                    </a:cubicBezTo>
                    <a:cubicBezTo>
                      <a:pt x="28" y="103"/>
                      <a:pt x="35" y="102"/>
                      <a:pt x="37" y="102"/>
                    </a:cubicBezTo>
                    <a:cubicBezTo>
                      <a:pt x="43" y="101"/>
                      <a:pt x="50" y="102"/>
                      <a:pt x="56" y="102"/>
                    </a:cubicBezTo>
                    <a:cubicBezTo>
                      <a:pt x="58" y="102"/>
                      <a:pt x="61" y="101"/>
                      <a:pt x="63" y="102"/>
                    </a:cubicBezTo>
                    <a:cubicBezTo>
                      <a:pt x="65" y="102"/>
                      <a:pt x="64" y="99"/>
                      <a:pt x="64" y="98"/>
                    </a:cubicBezTo>
                    <a:cubicBezTo>
                      <a:pt x="64" y="96"/>
                      <a:pt x="66" y="93"/>
                      <a:pt x="64" y="92"/>
                    </a:cubicBezTo>
                    <a:cubicBezTo>
                      <a:pt x="62" y="90"/>
                      <a:pt x="62" y="89"/>
                      <a:pt x="62" y="87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89" y="12"/>
                      <a:pt x="105" y="25"/>
                      <a:pt x="121" y="38"/>
                    </a:cubicBezTo>
                    <a:cubicBezTo>
                      <a:pt x="123" y="39"/>
                      <a:pt x="127" y="41"/>
                      <a:pt x="127" y="43"/>
                    </a:cubicBezTo>
                    <a:cubicBezTo>
                      <a:pt x="126" y="44"/>
                      <a:pt x="126" y="45"/>
                      <a:pt x="128" y="46"/>
                    </a:cubicBezTo>
                    <a:cubicBezTo>
                      <a:pt x="129" y="46"/>
                      <a:pt x="130" y="46"/>
                      <a:pt x="130" y="47"/>
                    </a:cubicBezTo>
                    <a:cubicBezTo>
                      <a:pt x="131" y="48"/>
                      <a:pt x="131" y="49"/>
                      <a:pt x="132" y="50"/>
                    </a:cubicBezTo>
                    <a:cubicBezTo>
                      <a:pt x="133" y="51"/>
                      <a:pt x="134" y="51"/>
                      <a:pt x="135" y="51"/>
                    </a:cubicBezTo>
                    <a:cubicBezTo>
                      <a:pt x="136" y="51"/>
                      <a:pt x="135" y="50"/>
                      <a:pt x="137" y="51"/>
                    </a:cubicBezTo>
                    <a:cubicBezTo>
                      <a:pt x="138" y="51"/>
                      <a:pt x="138" y="53"/>
                      <a:pt x="139" y="53"/>
                    </a:cubicBezTo>
                    <a:cubicBezTo>
                      <a:pt x="141" y="54"/>
                      <a:pt x="144" y="54"/>
                      <a:pt x="145" y="55"/>
                    </a:cubicBezTo>
                    <a:cubicBezTo>
                      <a:pt x="146" y="56"/>
                      <a:pt x="146" y="59"/>
                      <a:pt x="146" y="60"/>
                    </a:cubicBezTo>
                    <a:cubicBezTo>
                      <a:pt x="145" y="62"/>
                      <a:pt x="144" y="63"/>
                      <a:pt x="146" y="64"/>
                    </a:cubicBezTo>
                    <a:cubicBezTo>
                      <a:pt x="149" y="64"/>
                      <a:pt x="152" y="63"/>
                      <a:pt x="155" y="62"/>
                    </a:cubicBezTo>
                    <a:cubicBezTo>
                      <a:pt x="155" y="70"/>
                      <a:pt x="156" y="78"/>
                      <a:pt x="155" y="86"/>
                    </a:cubicBezTo>
                    <a:cubicBezTo>
                      <a:pt x="155" y="87"/>
                      <a:pt x="155" y="87"/>
                      <a:pt x="154" y="91"/>
                    </a:cubicBezTo>
                    <a:cubicBezTo>
                      <a:pt x="154" y="93"/>
                      <a:pt x="155" y="91"/>
                      <a:pt x="153" y="95"/>
                    </a:cubicBezTo>
                    <a:cubicBezTo>
                      <a:pt x="152" y="96"/>
                      <a:pt x="152" y="98"/>
                      <a:pt x="152" y="99"/>
                    </a:cubicBezTo>
                    <a:cubicBezTo>
                      <a:pt x="151" y="100"/>
                      <a:pt x="150" y="100"/>
                      <a:pt x="149" y="101"/>
                    </a:cubicBezTo>
                    <a:cubicBezTo>
                      <a:pt x="148" y="102"/>
                      <a:pt x="149" y="103"/>
                      <a:pt x="147" y="103"/>
                    </a:cubicBezTo>
                    <a:cubicBezTo>
                      <a:pt x="147" y="103"/>
                      <a:pt x="143" y="102"/>
                      <a:pt x="143" y="103"/>
                    </a:cubicBezTo>
                    <a:cubicBezTo>
                      <a:pt x="143" y="104"/>
                      <a:pt x="133" y="104"/>
                      <a:pt x="131" y="104"/>
                    </a:cubicBezTo>
                    <a:cubicBezTo>
                      <a:pt x="127" y="104"/>
                      <a:pt x="127" y="104"/>
                      <a:pt x="125" y="106"/>
                    </a:cubicBezTo>
                    <a:cubicBezTo>
                      <a:pt x="124" y="107"/>
                      <a:pt x="122" y="108"/>
                      <a:pt x="121" y="107"/>
                    </a:cubicBezTo>
                    <a:cubicBezTo>
                      <a:pt x="120" y="107"/>
                      <a:pt x="119" y="107"/>
                      <a:pt x="118" y="107"/>
                    </a:cubicBezTo>
                    <a:cubicBezTo>
                      <a:pt x="117" y="107"/>
                      <a:pt x="117" y="106"/>
                      <a:pt x="117" y="108"/>
                    </a:cubicBezTo>
                    <a:cubicBezTo>
                      <a:pt x="116" y="108"/>
                      <a:pt x="115" y="107"/>
                      <a:pt x="114" y="107"/>
                    </a:cubicBezTo>
                    <a:cubicBezTo>
                      <a:pt x="112" y="106"/>
                      <a:pt x="112" y="107"/>
                      <a:pt x="111" y="107"/>
                    </a:cubicBezTo>
                    <a:cubicBezTo>
                      <a:pt x="110" y="106"/>
                      <a:pt x="109" y="105"/>
                      <a:pt x="107" y="107"/>
                    </a:cubicBezTo>
                    <a:cubicBezTo>
                      <a:pt x="105" y="109"/>
                      <a:pt x="103" y="110"/>
                      <a:pt x="102" y="111"/>
                    </a:cubicBezTo>
                    <a:cubicBezTo>
                      <a:pt x="100" y="112"/>
                      <a:pt x="99" y="113"/>
                      <a:pt x="97" y="113"/>
                    </a:cubicBezTo>
                    <a:cubicBezTo>
                      <a:pt x="95" y="114"/>
                      <a:pt x="97" y="117"/>
                      <a:pt x="94" y="116"/>
                    </a:cubicBezTo>
                    <a:cubicBezTo>
                      <a:pt x="93" y="115"/>
                      <a:pt x="92" y="114"/>
                      <a:pt x="90" y="115"/>
                    </a:cubicBezTo>
                    <a:cubicBezTo>
                      <a:pt x="89" y="116"/>
                      <a:pt x="89" y="118"/>
                      <a:pt x="88" y="119"/>
                    </a:cubicBezTo>
                    <a:cubicBezTo>
                      <a:pt x="88" y="120"/>
                      <a:pt x="87" y="121"/>
                      <a:pt x="87" y="122"/>
                    </a:cubicBezTo>
                    <a:cubicBezTo>
                      <a:pt x="87" y="122"/>
                      <a:pt x="85" y="121"/>
                      <a:pt x="84" y="121"/>
                    </a:cubicBezTo>
                    <a:cubicBezTo>
                      <a:pt x="85" y="122"/>
                      <a:pt x="84" y="124"/>
                      <a:pt x="84" y="125"/>
                    </a:cubicBezTo>
                    <a:cubicBezTo>
                      <a:pt x="83" y="125"/>
                      <a:pt x="82" y="125"/>
                      <a:pt x="82" y="127"/>
                    </a:cubicBezTo>
                    <a:cubicBezTo>
                      <a:pt x="81" y="127"/>
                      <a:pt x="77" y="125"/>
                      <a:pt x="77" y="123"/>
                    </a:cubicBezTo>
                    <a:cubicBezTo>
                      <a:pt x="75" y="129"/>
                      <a:pt x="73" y="126"/>
                      <a:pt x="75" y="128"/>
                    </a:cubicBezTo>
                    <a:cubicBezTo>
                      <a:pt x="75" y="129"/>
                      <a:pt x="75" y="130"/>
                      <a:pt x="75" y="131"/>
                    </a:cubicBezTo>
                    <a:cubicBezTo>
                      <a:pt x="75" y="131"/>
                      <a:pt x="72" y="131"/>
                      <a:pt x="73" y="132"/>
                    </a:cubicBezTo>
                    <a:cubicBezTo>
                      <a:pt x="74" y="134"/>
                      <a:pt x="73" y="137"/>
                      <a:pt x="71" y="139"/>
                    </a:cubicBezTo>
                    <a:cubicBezTo>
                      <a:pt x="70" y="140"/>
                      <a:pt x="68" y="139"/>
                      <a:pt x="67" y="139"/>
                    </a:cubicBezTo>
                    <a:cubicBezTo>
                      <a:pt x="66" y="140"/>
                      <a:pt x="65" y="141"/>
                      <a:pt x="64" y="141"/>
                    </a:cubicBezTo>
                    <a:cubicBezTo>
                      <a:pt x="66" y="142"/>
                      <a:pt x="64" y="143"/>
                      <a:pt x="65" y="143"/>
                    </a:cubicBezTo>
                    <a:cubicBezTo>
                      <a:pt x="66" y="144"/>
                      <a:pt x="65" y="147"/>
                      <a:pt x="65" y="149"/>
                    </a:cubicBezTo>
                    <a:cubicBezTo>
                      <a:pt x="64" y="149"/>
                      <a:pt x="63" y="149"/>
                      <a:pt x="63" y="150"/>
                    </a:cubicBezTo>
                    <a:cubicBezTo>
                      <a:pt x="64" y="151"/>
                      <a:pt x="64" y="154"/>
                      <a:pt x="62" y="155"/>
                    </a:cubicBezTo>
                    <a:cubicBezTo>
                      <a:pt x="62" y="156"/>
                      <a:pt x="60" y="156"/>
                      <a:pt x="60" y="156"/>
                    </a:cubicBezTo>
                    <a:cubicBezTo>
                      <a:pt x="58" y="157"/>
                      <a:pt x="59" y="159"/>
                      <a:pt x="57" y="159"/>
                    </a:cubicBezTo>
                    <a:cubicBezTo>
                      <a:pt x="55" y="158"/>
                      <a:pt x="56" y="154"/>
                      <a:pt x="56" y="153"/>
                    </a:cubicBezTo>
                    <a:cubicBezTo>
                      <a:pt x="55" y="153"/>
                      <a:pt x="55" y="155"/>
                      <a:pt x="54" y="155"/>
                    </a:cubicBezTo>
                    <a:cubicBezTo>
                      <a:pt x="53" y="155"/>
                      <a:pt x="52" y="154"/>
                      <a:pt x="52" y="154"/>
                    </a:cubicBezTo>
                    <a:cubicBezTo>
                      <a:pt x="52" y="155"/>
                      <a:pt x="52" y="157"/>
                      <a:pt x="51" y="157"/>
                    </a:cubicBezTo>
                    <a:cubicBezTo>
                      <a:pt x="50" y="157"/>
                      <a:pt x="48" y="157"/>
                      <a:pt x="49" y="159"/>
                    </a:cubicBezTo>
                    <a:cubicBezTo>
                      <a:pt x="47" y="159"/>
                      <a:pt x="44" y="158"/>
                      <a:pt x="44" y="156"/>
                    </a:cubicBezTo>
                    <a:cubicBezTo>
                      <a:pt x="43" y="156"/>
                      <a:pt x="42" y="156"/>
                      <a:pt x="42" y="156"/>
                    </a:cubicBezTo>
                    <a:cubicBezTo>
                      <a:pt x="41" y="158"/>
                      <a:pt x="41" y="159"/>
                      <a:pt x="39" y="159"/>
                    </a:cubicBezTo>
                    <a:cubicBezTo>
                      <a:pt x="40" y="157"/>
                      <a:pt x="36" y="156"/>
                      <a:pt x="36" y="154"/>
                    </a:cubicBezTo>
                    <a:cubicBezTo>
                      <a:pt x="36" y="153"/>
                      <a:pt x="37" y="151"/>
                      <a:pt x="36" y="150"/>
                    </a:cubicBezTo>
                    <a:cubicBezTo>
                      <a:pt x="36" y="148"/>
                      <a:pt x="34" y="150"/>
                      <a:pt x="33" y="150"/>
                    </a:cubicBezTo>
                    <a:cubicBezTo>
                      <a:pt x="33" y="149"/>
                      <a:pt x="34" y="146"/>
                      <a:pt x="36" y="147"/>
                    </a:cubicBezTo>
                    <a:cubicBezTo>
                      <a:pt x="36" y="145"/>
                      <a:pt x="33" y="144"/>
                      <a:pt x="33" y="143"/>
                    </a:cubicBezTo>
                    <a:cubicBezTo>
                      <a:pt x="31" y="143"/>
                      <a:pt x="32" y="142"/>
                      <a:pt x="32" y="141"/>
                    </a:cubicBezTo>
                    <a:cubicBezTo>
                      <a:pt x="32" y="140"/>
                      <a:pt x="31" y="139"/>
                      <a:pt x="30" y="138"/>
                    </a:cubicBezTo>
                    <a:cubicBezTo>
                      <a:pt x="30" y="137"/>
                      <a:pt x="31" y="135"/>
                      <a:pt x="29" y="135"/>
                    </a:cubicBezTo>
                    <a:cubicBezTo>
                      <a:pt x="29" y="134"/>
                      <a:pt x="27" y="133"/>
                      <a:pt x="27" y="134"/>
                    </a:cubicBezTo>
                    <a:cubicBezTo>
                      <a:pt x="26" y="134"/>
                      <a:pt x="28" y="136"/>
                      <a:pt x="27" y="136"/>
                    </a:cubicBezTo>
                    <a:cubicBezTo>
                      <a:pt x="25" y="137"/>
                      <a:pt x="24" y="138"/>
                      <a:pt x="23" y="139"/>
                    </a:cubicBezTo>
                    <a:cubicBezTo>
                      <a:pt x="22" y="139"/>
                      <a:pt x="21" y="138"/>
                      <a:pt x="20" y="138"/>
                    </a:cubicBezTo>
                    <a:cubicBezTo>
                      <a:pt x="18" y="137"/>
                      <a:pt x="17" y="137"/>
                      <a:pt x="16" y="138"/>
                    </a:cubicBezTo>
                    <a:cubicBezTo>
                      <a:pt x="13" y="142"/>
                      <a:pt x="14" y="138"/>
                      <a:pt x="12" y="137"/>
                    </a:cubicBezTo>
                    <a:cubicBezTo>
                      <a:pt x="10" y="136"/>
                      <a:pt x="8" y="142"/>
                      <a:pt x="7" y="138"/>
                    </a:cubicBezTo>
                    <a:cubicBezTo>
                      <a:pt x="6" y="136"/>
                      <a:pt x="8" y="135"/>
                      <a:pt x="7" y="133"/>
                    </a:cubicBezTo>
                    <a:cubicBezTo>
                      <a:pt x="7" y="133"/>
                      <a:pt x="7" y="130"/>
                      <a:pt x="7" y="130"/>
                    </a:cubicBezTo>
                    <a:cubicBezTo>
                      <a:pt x="8" y="128"/>
                      <a:pt x="5" y="122"/>
                      <a:pt x="4" y="125"/>
                    </a:cubicBezTo>
                    <a:cubicBezTo>
                      <a:pt x="3" y="125"/>
                      <a:pt x="2" y="122"/>
                      <a:pt x="2" y="122"/>
                    </a:cubicBezTo>
                    <a:cubicBezTo>
                      <a:pt x="1" y="121"/>
                      <a:pt x="2" y="120"/>
                      <a:pt x="2" y="118"/>
                    </a:cubicBezTo>
                    <a:cubicBezTo>
                      <a:pt x="2" y="116"/>
                      <a:pt x="2" y="116"/>
                      <a:pt x="1" y="114"/>
                    </a:cubicBezTo>
                    <a:cubicBezTo>
                      <a:pt x="0" y="114"/>
                      <a:pt x="0" y="113"/>
                      <a:pt x="0" y="112"/>
                    </a:cubicBezTo>
                    <a:cubicBezTo>
                      <a:pt x="1" y="111"/>
                      <a:pt x="0" y="111"/>
                      <a:pt x="0" y="110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2"/>
              <p:cNvSpPr/>
              <p:nvPr/>
            </p:nvSpPr>
            <p:spPr>
              <a:xfrm>
                <a:off x="4962525" y="3140075"/>
                <a:ext cx="90488" cy="250825"/>
              </a:xfrm>
              <a:custGeom>
                <a:rect b="b" l="l" r="r" t="t"/>
                <a:pathLst>
                  <a:path extrusionOk="0" h="83" w="30">
                    <a:moveTo>
                      <a:pt x="0" y="46"/>
                    </a:moveTo>
                    <a:cubicBezTo>
                      <a:pt x="0" y="45"/>
                      <a:pt x="2" y="43"/>
                      <a:pt x="3" y="41"/>
                    </a:cubicBezTo>
                    <a:cubicBezTo>
                      <a:pt x="3" y="39"/>
                      <a:pt x="3" y="39"/>
                      <a:pt x="3" y="36"/>
                    </a:cubicBezTo>
                    <a:cubicBezTo>
                      <a:pt x="2" y="34"/>
                      <a:pt x="7" y="33"/>
                      <a:pt x="8" y="32"/>
                    </a:cubicBezTo>
                    <a:cubicBezTo>
                      <a:pt x="5" y="31"/>
                      <a:pt x="6" y="25"/>
                      <a:pt x="6" y="22"/>
                    </a:cubicBezTo>
                    <a:cubicBezTo>
                      <a:pt x="6" y="20"/>
                      <a:pt x="8" y="19"/>
                      <a:pt x="6" y="17"/>
                    </a:cubicBezTo>
                    <a:cubicBezTo>
                      <a:pt x="5" y="15"/>
                      <a:pt x="7" y="15"/>
                      <a:pt x="8" y="14"/>
                    </a:cubicBezTo>
                    <a:cubicBezTo>
                      <a:pt x="10" y="13"/>
                      <a:pt x="10" y="11"/>
                      <a:pt x="8" y="8"/>
                    </a:cubicBezTo>
                    <a:cubicBezTo>
                      <a:pt x="6" y="5"/>
                      <a:pt x="8" y="5"/>
                      <a:pt x="6" y="3"/>
                    </a:cubicBezTo>
                    <a:cubicBezTo>
                      <a:pt x="5" y="2"/>
                      <a:pt x="4" y="2"/>
                      <a:pt x="4" y="2"/>
                    </a:cubicBezTo>
                    <a:cubicBezTo>
                      <a:pt x="3" y="2"/>
                      <a:pt x="4" y="0"/>
                      <a:pt x="3" y="0"/>
                    </a:cubicBezTo>
                    <a:cubicBezTo>
                      <a:pt x="4" y="0"/>
                      <a:pt x="6" y="1"/>
                      <a:pt x="7" y="1"/>
                    </a:cubicBezTo>
                    <a:cubicBezTo>
                      <a:pt x="8" y="1"/>
                      <a:pt x="8" y="2"/>
                      <a:pt x="9" y="2"/>
                    </a:cubicBezTo>
                    <a:cubicBezTo>
                      <a:pt x="10" y="2"/>
                      <a:pt x="12" y="2"/>
                      <a:pt x="13" y="3"/>
                    </a:cubicBezTo>
                    <a:cubicBezTo>
                      <a:pt x="13" y="5"/>
                      <a:pt x="13" y="7"/>
                      <a:pt x="15" y="9"/>
                    </a:cubicBezTo>
                    <a:cubicBezTo>
                      <a:pt x="16" y="11"/>
                      <a:pt x="15" y="12"/>
                      <a:pt x="15" y="13"/>
                    </a:cubicBezTo>
                    <a:cubicBezTo>
                      <a:pt x="15" y="15"/>
                      <a:pt x="16" y="22"/>
                      <a:pt x="16" y="23"/>
                    </a:cubicBezTo>
                    <a:cubicBezTo>
                      <a:pt x="16" y="26"/>
                      <a:pt x="12" y="29"/>
                      <a:pt x="13" y="31"/>
                    </a:cubicBezTo>
                    <a:cubicBezTo>
                      <a:pt x="17" y="38"/>
                      <a:pt x="16" y="38"/>
                      <a:pt x="15" y="39"/>
                    </a:cubicBezTo>
                    <a:cubicBezTo>
                      <a:pt x="14" y="45"/>
                      <a:pt x="19" y="44"/>
                      <a:pt x="18" y="47"/>
                    </a:cubicBezTo>
                    <a:cubicBezTo>
                      <a:pt x="16" y="54"/>
                      <a:pt x="21" y="52"/>
                      <a:pt x="20" y="49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4"/>
                      <a:pt x="24" y="48"/>
                      <a:pt x="22" y="46"/>
                    </a:cubicBezTo>
                    <a:cubicBezTo>
                      <a:pt x="20" y="46"/>
                      <a:pt x="21" y="45"/>
                      <a:pt x="20" y="44"/>
                    </a:cubicBezTo>
                    <a:cubicBezTo>
                      <a:pt x="22" y="45"/>
                      <a:pt x="22" y="45"/>
                      <a:pt x="24" y="48"/>
                    </a:cubicBezTo>
                    <a:cubicBezTo>
                      <a:pt x="25" y="50"/>
                      <a:pt x="26" y="52"/>
                      <a:pt x="28" y="54"/>
                    </a:cubicBezTo>
                    <a:cubicBezTo>
                      <a:pt x="30" y="56"/>
                      <a:pt x="30" y="58"/>
                      <a:pt x="29" y="61"/>
                    </a:cubicBezTo>
                    <a:cubicBezTo>
                      <a:pt x="29" y="63"/>
                      <a:pt x="30" y="66"/>
                      <a:pt x="29" y="68"/>
                    </a:cubicBezTo>
                    <a:cubicBezTo>
                      <a:pt x="29" y="69"/>
                      <a:pt x="29" y="71"/>
                      <a:pt x="28" y="71"/>
                    </a:cubicBezTo>
                    <a:cubicBezTo>
                      <a:pt x="27" y="72"/>
                      <a:pt x="25" y="72"/>
                      <a:pt x="24" y="73"/>
                    </a:cubicBezTo>
                    <a:cubicBezTo>
                      <a:pt x="23" y="74"/>
                      <a:pt x="24" y="75"/>
                      <a:pt x="22" y="76"/>
                    </a:cubicBezTo>
                    <a:cubicBezTo>
                      <a:pt x="22" y="77"/>
                      <a:pt x="24" y="79"/>
                      <a:pt x="24" y="80"/>
                    </a:cubicBezTo>
                    <a:cubicBezTo>
                      <a:pt x="24" y="81"/>
                      <a:pt x="24" y="82"/>
                      <a:pt x="23" y="83"/>
                    </a:cubicBezTo>
                    <a:cubicBezTo>
                      <a:pt x="23" y="83"/>
                      <a:pt x="21" y="83"/>
                      <a:pt x="21" y="82"/>
                    </a:cubicBezTo>
                    <a:cubicBezTo>
                      <a:pt x="22" y="80"/>
                      <a:pt x="23" y="81"/>
                      <a:pt x="21" y="79"/>
                    </a:cubicBezTo>
                    <a:cubicBezTo>
                      <a:pt x="19" y="77"/>
                      <a:pt x="15" y="74"/>
                      <a:pt x="15" y="72"/>
                    </a:cubicBezTo>
                    <a:cubicBezTo>
                      <a:pt x="15" y="70"/>
                      <a:pt x="14" y="70"/>
                      <a:pt x="15" y="68"/>
                    </a:cubicBezTo>
                    <a:cubicBezTo>
                      <a:pt x="15" y="67"/>
                      <a:pt x="16" y="65"/>
                      <a:pt x="16" y="64"/>
                    </a:cubicBezTo>
                    <a:cubicBezTo>
                      <a:pt x="17" y="63"/>
                      <a:pt x="17" y="63"/>
                      <a:pt x="17" y="61"/>
                    </a:cubicBezTo>
                    <a:cubicBezTo>
                      <a:pt x="17" y="59"/>
                      <a:pt x="17" y="56"/>
                      <a:pt x="16" y="54"/>
                    </a:cubicBezTo>
                    <a:cubicBezTo>
                      <a:pt x="15" y="53"/>
                      <a:pt x="14" y="54"/>
                      <a:pt x="12" y="54"/>
                    </a:cubicBezTo>
                    <a:cubicBezTo>
                      <a:pt x="11" y="55"/>
                      <a:pt x="9" y="54"/>
                      <a:pt x="9" y="55"/>
                    </a:cubicBezTo>
                    <a:cubicBezTo>
                      <a:pt x="9" y="55"/>
                      <a:pt x="4" y="49"/>
                      <a:pt x="4" y="49"/>
                    </a:cubicBezTo>
                    <a:cubicBezTo>
                      <a:pt x="2" y="50"/>
                      <a:pt x="0" y="47"/>
                      <a:pt x="0" y="46"/>
                    </a:cubicBezTo>
                    <a:close/>
                  </a:path>
                </a:pathLst>
              </a:custGeom>
              <a:solidFill>
                <a:srgbClr val="1C3557"/>
              </a:solidFill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38" name="Google Shape;338;p2"/>
              <p:cNvGrpSpPr/>
              <p:nvPr/>
            </p:nvGrpSpPr>
            <p:grpSpPr>
              <a:xfrm>
                <a:off x="5246687" y="3217863"/>
                <a:ext cx="222250" cy="449263"/>
                <a:chOff x="5246687" y="3217863"/>
                <a:chExt cx="222250" cy="449263"/>
              </a:xfrm>
            </p:grpSpPr>
            <p:sp>
              <p:nvSpPr>
                <p:cNvPr id="339" name="Google Shape;339;p2"/>
                <p:cNvSpPr/>
                <p:nvPr/>
              </p:nvSpPr>
              <p:spPr>
                <a:xfrm>
                  <a:off x="5405437" y="3263900"/>
                  <a:ext cx="6350" cy="6350"/>
                </a:xfrm>
                <a:custGeom>
                  <a:rect b="b" l="l" r="r" t="t"/>
                  <a:pathLst>
                    <a:path extrusionOk="0" h="2" w="2">
                      <a:moveTo>
                        <a:pt x="1" y="2"/>
                      </a:moveTo>
                      <a:cubicBezTo>
                        <a:pt x="2" y="1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1" y="2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" name="Google Shape;340;p2"/>
                <p:cNvSpPr/>
                <p:nvPr/>
              </p:nvSpPr>
              <p:spPr>
                <a:xfrm>
                  <a:off x="5445125" y="3376613"/>
                  <a:ext cx="4763" cy="11113"/>
                </a:xfrm>
                <a:custGeom>
                  <a:rect b="b" l="l" r="r" t="t"/>
                  <a:pathLst>
                    <a:path extrusionOk="0" h="4" w="2">
                      <a:moveTo>
                        <a:pt x="2" y="1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2"/>
                        <a:pt x="1" y="4"/>
                      </a:cubicBezTo>
                      <a:cubicBezTo>
                        <a:pt x="1" y="3"/>
                        <a:pt x="2" y="2"/>
                        <a:pt x="2" y="1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" name="Google Shape;341;p2"/>
                <p:cNvSpPr/>
                <p:nvPr/>
              </p:nvSpPr>
              <p:spPr>
                <a:xfrm>
                  <a:off x="5246687" y="3217863"/>
                  <a:ext cx="222250" cy="449263"/>
                </a:xfrm>
                <a:custGeom>
                  <a:rect b="b" l="l" r="r" t="t"/>
                  <a:pathLst>
                    <a:path extrusionOk="0" h="148" w="73">
                      <a:moveTo>
                        <a:pt x="1" y="110"/>
                      </a:moveTo>
                      <a:cubicBezTo>
                        <a:pt x="2" y="113"/>
                        <a:pt x="0" y="116"/>
                        <a:pt x="2" y="119"/>
                      </a:cubicBezTo>
                      <a:cubicBezTo>
                        <a:pt x="3" y="120"/>
                        <a:pt x="3" y="122"/>
                        <a:pt x="4" y="123"/>
                      </a:cubicBezTo>
                      <a:cubicBezTo>
                        <a:pt x="4" y="125"/>
                        <a:pt x="6" y="125"/>
                        <a:pt x="4" y="126"/>
                      </a:cubicBezTo>
                      <a:cubicBezTo>
                        <a:pt x="3" y="128"/>
                        <a:pt x="3" y="133"/>
                        <a:pt x="4" y="135"/>
                      </a:cubicBezTo>
                      <a:cubicBezTo>
                        <a:pt x="5" y="136"/>
                        <a:pt x="6" y="137"/>
                        <a:pt x="6" y="139"/>
                      </a:cubicBezTo>
                      <a:cubicBezTo>
                        <a:pt x="7" y="141"/>
                        <a:pt x="8" y="142"/>
                        <a:pt x="10" y="144"/>
                      </a:cubicBezTo>
                      <a:cubicBezTo>
                        <a:pt x="8" y="142"/>
                        <a:pt x="10" y="144"/>
                        <a:pt x="10" y="144"/>
                      </a:cubicBezTo>
                      <a:cubicBezTo>
                        <a:pt x="11" y="144"/>
                        <a:pt x="12" y="144"/>
                        <a:pt x="13" y="145"/>
                      </a:cubicBezTo>
                      <a:cubicBezTo>
                        <a:pt x="15" y="145"/>
                        <a:pt x="16" y="147"/>
                        <a:pt x="18" y="148"/>
                      </a:cubicBezTo>
                      <a:cubicBezTo>
                        <a:pt x="21" y="148"/>
                        <a:pt x="24" y="144"/>
                        <a:pt x="28" y="143"/>
                      </a:cubicBezTo>
                      <a:cubicBezTo>
                        <a:pt x="29" y="143"/>
                        <a:pt x="30" y="143"/>
                        <a:pt x="31" y="143"/>
                      </a:cubicBezTo>
                      <a:cubicBezTo>
                        <a:pt x="32" y="143"/>
                        <a:pt x="32" y="142"/>
                        <a:pt x="33" y="142"/>
                      </a:cubicBezTo>
                      <a:cubicBezTo>
                        <a:pt x="35" y="142"/>
                        <a:pt x="35" y="140"/>
                        <a:pt x="36" y="139"/>
                      </a:cubicBezTo>
                      <a:cubicBezTo>
                        <a:pt x="36" y="138"/>
                        <a:pt x="37" y="137"/>
                        <a:pt x="37" y="135"/>
                      </a:cubicBezTo>
                      <a:cubicBezTo>
                        <a:pt x="38" y="133"/>
                        <a:pt x="39" y="131"/>
                        <a:pt x="40" y="129"/>
                      </a:cubicBezTo>
                      <a:cubicBezTo>
                        <a:pt x="41" y="126"/>
                        <a:pt x="42" y="122"/>
                        <a:pt x="43" y="119"/>
                      </a:cubicBezTo>
                      <a:cubicBezTo>
                        <a:pt x="44" y="114"/>
                        <a:pt x="47" y="109"/>
                        <a:pt x="48" y="104"/>
                      </a:cubicBezTo>
                      <a:cubicBezTo>
                        <a:pt x="50" y="100"/>
                        <a:pt x="51" y="95"/>
                        <a:pt x="53" y="91"/>
                      </a:cubicBezTo>
                      <a:cubicBezTo>
                        <a:pt x="53" y="90"/>
                        <a:pt x="54" y="88"/>
                        <a:pt x="54" y="87"/>
                      </a:cubicBezTo>
                      <a:cubicBezTo>
                        <a:pt x="54" y="87"/>
                        <a:pt x="55" y="85"/>
                        <a:pt x="55" y="84"/>
                      </a:cubicBezTo>
                      <a:cubicBezTo>
                        <a:pt x="56" y="81"/>
                        <a:pt x="57" y="78"/>
                        <a:pt x="58" y="76"/>
                      </a:cubicBezTo>
                      <a:cubicBezTo>
                        <a:pt x="59" y="72"/>
                        <a:pt x="61" y="68"/>
                        <a:pt x="62" y="64"/>
                      </a:cubicBezTo>
                      <a:cubicBezTo>
                        <a:pt x="62" y="61"/>
                        <a:pt x="60" y="56"/>
                        <a:pt x="64" y="54"/>
                      </a:cubicBezTo>
                      <a:cubicBezTo>
                        <a:pt x="65" y="54"/>
                        <a:pt x="66" y="51"/>
                        <a:pt x="66" y="50"/>
                      </a:cubicBezTo>
                      <a:cubicBezTo>
                        <a:pt x="66" y="49"/>
                        <a:pt x="66" y="48"/>
                        <a:pt x="66" y="48"/>
                      </a:cubicBezTo>
                      <a:cubicBezTo>
                        <a:pt x="66" y="46"/>
                        <a:pt x="65" y="47"/>
                        <a:pt x="65" y="45"/>
                      </a:cubicBezTo>
                      <a:cubicBezTo>
                        <a:pt x="65" y="44"/>
                        <a:pt x="64" y="38"/>
                        <a:pt x="66" y="39"/>
                      </a:cubicBezTo>
                      <a:cubicBezTo>
                        <a:pt x="68" y="39"/>
                        <a:pt x="67" y="43"/>
                        <a:pt x="69" y="44"/>
                      </a:cubicBezTo>
                      <a:cubicBezTo>
                        <a:pt x="71" y="45"/>
                        <a:pt x="72" y="39"/>
                        <a:pt x="73" y="38"/>
                      </a:cubicBezTo>
                      <a:cubicBezTo>
                        <a:pt x="73" y="36"/>
                        <a:pt x="72" y="35"/>
                        <a:pt x="71" y="34"/>
                      </a:cubicBezTo>
                      <a:cubicBezTo>
                        <a:pt x="70" y="31"/>
                        <a:pt x="70" y="28"/>
                        <a:pt x="70" y="25"/>
                      </a:cubicBezTo>
                      <a:cubicBezTo>
                        <a:pt x="70" y="20"/>
                        <a:pt x="69" y="14"/>
                        <a:pt x="67" y="10"/>
                      </a:cubicBezTo>
                      <a:cubicBezTo>
                        <a:pt x="66" y="10"/>
                        <a:pt x="66" y="10"/>
                        <a:pt x="66" y="10"/>
                      </a:cubicBezTo>
                      <a:cubicBezTo>
                        <a:pt x="66" y="10"/>
                        <a:pt x="66" y="9"/>
                        <a:pt x="65" y="9"/>
                      </a:cubicBezTo>
                      <a:cubicBezTo>
                        <a:pt x="65" y="8"/>
                        <a:pt x="66" y="8"/>
                        <a:pt x="65" y="7"/>
                      </a:cubicBezTo>
                      <a:cubicBezTo>
                        <a:pt x="65" y="6"/>
                        <a:pt x="64" y="3"/>
                        <a:pt x="63" y="4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4"/>
                        <a:pt x="61" y="0"/>
                        <a:pt x="62" y="3"/>
                      </a:cubicBezTo>
                      <a:cubicBezTo>
                        <a:pt x="62" y="4"/>
                        <a:pt x="59" y="7"/>
                        <a:pt x="58" y="7"/>
                      </a:cubicBezTo>
                      <a:cubicBezTo>
                        <a:pt x="60" y="8"/>
                        <a:pt x="59" y="12"/>
                        <a:pt x="58" y="13"/>
                      </a:cubicBezTo>
                      <a:cubicBezTo>
                        <a:pt x="57" y="16"/>
                        <a:pt x="58" y="17"/>
                        <a:pt x="55" y="17"/>
                      </a:cubicBezTo>
                      <a:cubicBezTo>
                        <a:pt x="55" y="19"/>
                        <a:pt x="54" y="17"/>
                        <a:pt x="54" y="18"/>
                      </a:cubicBezTo>
                      <a:cubicBezTo>
                        <a:pt x="53" y="19"/>
                        <a:pt x="53" y="20"/>
                        <a:pt x="53" y="21"/>
                      </a:cubicBezTo>
                      <a:cubicBezTo>
                        <a:pt x="52" y="21"/>
                        <a:pt x="49" y="16"/>
                        <a:pt x="49" y="19"/>
                      </a:cubicBezTo>
                      <a:cubicBezTo>
                        <a:pt x="49" y="21"/>
                        <a:pt x="49" y="22"/>
                        <a:pt x="50" y="23"/>
                      </a:cubicBezTo>
                      <a:cubicBezTo>
                        <a:pt x="50" y="24"/>
                        <a:pt x="49" y="27"/>
                        <a:pt x="49" y="25"/>
                      </a:cubicBezTo>
                      <a:cubicBezTo>
                        <a:pt x="49" y="26"/>
                        <a:pt x="46" y="26"/>
                        <a:pt x="47" y="29"/>
                      </a:cubicBezTo>
                      <a:cubicBezTo>
                        <a:pt x="48" y="30"/>
                        <a:pt x="50" y="29"/>
                        <a:pt x="49" y="31"/>
                      </a:cubicBezTo>
                      <a:cubicBezTo>
                        <a:pt x="50" y="30"/>
                        <a:pt x="48" y="30"/>
                        <a:pt x="47" y="30"/>
                      </a:cubicBezTo>
                      <a:cubicBezTo>
                        <a:pt x="46" y="32"/>
                        <a:pt x="46" y="34"/>
                        <a:pt x="44" y="35"/>
                      </a:cubicBezTo>
                      <a:cubicBezTo>
                        <a:pt x="44" y="33"/>
                        <a:pt x="45" y="32"/>
                        <a:pt x="45" y="31"/>
                      </a:cubicBezTo>
                      <a:cubicBezTo>
                        <a:pt x="43" y="31"/>
                        <a:pt x="44" y="32"/>
                        <a:pt x="43" y="33"/>
                      </a:cubicBezTo>
                      <a:cubicBezTo>
                        <a:pt x="42" y="34"/>
                        <a:pt x="41" y="34"/>
                        <a:pt x="41" y="36"/>
                      </a:cubicBezTo>
                      <a:cubicBezTo>
                        <a:pt x="41" y="36"/>
                        <a:pt x="41" y="37"/>
                        <a:pt x="42" y="38"/>
                      </a:cubicBezTo>
                      <a:cubicBezTo>
                        <a:pt x="42" y="39"/>
                        <a:pt x="40" y="39"/>
                        <a:pt x="39" y="40"/>
                      </a:cubicBezTo>
                      <a:cubicBezTo>
                        <a:pt x="39" y="39"/>
                        <a:pt x="41" y="37"/>
                        <a:pt x="39" y="37"/>
                      </a:cubicBezTo>
                      <a:cubicBezTo>
                        <a:pt x="38" y="37"/>
                        <a:pt x="37" y="38"/>
                        <a:pt x="36" y="39"/>
                      </a:cubicBezTo>
                      <a:cubicBezTo>
                        <a:pt x="35" y="39"/>
                        <a:pt x="33" y="40"/>
                        <a:pt x="33" y="41"/>
                      </a:cubicBezTo>
                      <a:cubicBezTo>
                        <a:pt x="33" y="42"/>
                        <a:pt x="33" y="42"/>
                        <a:pt x="33" y="43"/>
                      </a:cubicBezTo>
                      <a:cubicBezTo>
                        <a:pt x="34" y="43"/>
                        <a:pt x="34" y="43"/>
                        <a:pt x="35" y="44"/>
                      </a:cubicBezTo>
                      <a:cubicBezTo>
                        <a:pt x="34" y="44"/>
                        <a:pt x="33" y="44"/>
                        <a:pt x="32" y="43"/>
                      </a:cubicBezTo>
                      <a:cubicBezTo>
                        <a:pt x="32" y="41"/>
                        <a:pt x="30" y="41"/>
                        <a:pt x="30" y="43"/>
                      </a:cubicBezTo>
                      <a:cubicBezTo>
                        <a:pt x="30" y="42"/>
                        <a:pt x="28" y="42"/>
                        <a:pt x="27" y="42"/>
                      </a:cubicBezTo>
                      <a:cubicBezTo>
                        <a:pt x="26" y="43"/>
                        <a:pt x="27" y="44"/>
                        <a:pt x="26" y="45"/>
                      </a:cubicBezTo>
                      <a:cubicBezTo>
                        <a:pt x="26" y="43"/>
                        <a:pt x="24" y="45"/>
                        <a:pt x="24" y="46"/>
                      </a:cubicBezTo>
                      <a:cubicBezTo>
                        <a:pt x="24" y="45"/>
                        <a:pt x="23" y="45"/>
                        <a:pt x="23" y="44"/>
                      </a:cubicBezTo>
                      <a:cubicBezTo>
                        <a:pt x="22" y="45"/>
                        <a:pt x="21" y="46"/>
                        <a:pt x="20" y="47"/>
                      </a:cubicBezTo>
                      <a:cubicBezTo>
                        <a:pt x="19" y="47"/>
                        <a:pt x="16" y="46"/>
                        <a:pt x="16" y="47"/>
                      </a:cubicBezTo>
                      <a:cubicBezTo>
                        <a:pt x="15" y="47"/>
                        <a:pt x="15" y="51"/>
                        <a:pt x="15" y="51"/>
                      </a:cubicBezTo>
                      <a:cubicBezTo>
                        <a:pt x="15" y="52"/>
                        <a:pt x="14" y="54"/>
                        <a:pt x="14" y="55"/>
                      </a:cubicBezTo>
                      <a:cubicBezTo>
                        <a:pt x="13" y="57"/>
                        <a:pt x="9" y="60"/>
                        <a:pt x="10" y="63"/>
                      </a:cubicBezTo>
                      <a:cubicBezTo>
                        <a:pt x="11" y="64"/>
                        <a:pt x="10" y="67"/>
                        <a:pt x="11" y="69"/>
                      </a:cubicBezTo>
                      <a:cubicBezTo>
                        <a:pt x="11" y="71"/>
                        <a:pt x="12" y="73"/>
                        <a:pt x="12" y="75"/>
                      </a:cubicBezTo>
                      <a:cubicBezTo>
                        <a:pt x="12" y="77"/>
                        <a:pt x="12" y="78"/>
                        <a:pt x="13" y="80"/>
                      </a:cubicBezTo>
                      <a:cubicBezTo>
                        <a:pt x="14" y="82"/>
                        <a:pt x="14" y="83"/>
                        <a:pt x="13" y="85"/>
                      </a:cubicBezTo>
                      <a:cubicBezTo>
                        <a:pt x="13" y="86"/>
                        <a:pt x="14" y="86"/>
                        <a:pt x="14" y="88"/>
                      </a:cubicBezTo>
                      <a:cubicBezTo>
                        <a:pt x="13" y="89"/>
                        <a:pt x="12" y="91"/>
                        <a:pt x="11" y="92"/>
                      </a:cubicBezTo>
                      <a:cubicBezTo>
                        <a:pt x="10" y="94"/>
                        <a:pt x="9" y="95"/>
                        <a:pt x="8" y="97"/>
                      </a:cubicBezTo>
                      <a:cubicBezTo>
                        <a:pt x="7" y="98"/>
                        <a:pt x="8" y="100"/>
                        <a:pt x="6" y="101"/>
                      </a:cubicBezTo>
                      <a:cubicBezTo>
                        <a:pt x="4" y="102"/>
                        <a:pt x="4" y="102"/>
                        <a:pt x="3" y="104"/>
                      </a:cubicBezTo>
                      <a:cubicBezTo>
                        <a:pt x="3" y="106"/>
                        <a:pt x="2" y="108"/>
                        <a:pt x="1" y="110"/>
                      </a:cubicBezTo>
                    </a:path>
                  </a:pathLst>
                </a:custGeom>
                <a:solidFill>
                  <a:srgbClr val="1C3557"/>
                </a:solidFill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2" name="Google Shape;342;p2"/>
              <p:cNvSpPr/>
              <p:nvPr/>
            </p:nvSpPr>
            <p:spPr>
              <a:xfrm>
                <a:off x="3700462" y="2554288"/>
                <a:ext cx="119063" cy="136525"/>
              </a:xfrm>
              <a:custGeom>
                <a:rect b="b" l="l" r="r" t="t"/>
                <a:pathLst>
                  <a:path extrusionOk="0" h="45" w="39">
                    <a:moveTo>
                      <a:pt x="0" y="18"/>
                    </a:moveTo>
                    <a:cubicBezTo>
                      <a:pt x="1" y="17"/>
                      <a:pt x="1" y="15"/>
                      <a:pt x="2" y="14"/>
                    </a:cubicBezTo>
                    <a:cubicBezTo>
                      <a:pt x="4" y="12"/>
                      <a:pt x="6" y="11"/>
                      <a:pt x="7" y="9"/>
                    </a:cubicBezTo>
                    <a:cubicBezTo>
                      <a:pt x="8" y="8"/>
                      <a:pt x="7" y="6"/>
                      <a:pt x="8" y="5"/>
                    </a:cubicBezTo>
                    <a:cubicBezTo>
                      <a:pt x="9" y="4"/>
                      <a:pt x="10" y="5"/>
                      <a:pt x="11" y="2"/>
                    </a:cubicBezTo>
                    <a:cubicBezTo>
                      <a:pt x="11" y="2"/>
                      <a:pt x="11" y="1"/>
                      <a:pt x="11" y="1"/>
                    </a:cubicBezTo>
                    <a:cubicBezTo>
                      <a:pt x="10" y="1"/>
                      <a:pt x="13" y="1"/>
                      <a:pt x="14" y="1"/>
                    </a:cubicBezTo>
                    <a:cubicBezTo>
                      <a:pt x="15" y="1"/>
                      <a:pt x="15" y="0"/>
                      <a:pt x="16" y="0"/>
                    </a:cubicBezTo>
                    <a:cubicBezTo>
                      <a:pt x="17" y="0"/>
                      <a:pt x="18" y="2"/>
                      <a:pt x="19" y="2"/>
                    </a:cubicBezTo>
                    <a:cubicBezTo>
                      <a:pt x="18" y="3"/>
                      <a:pt x="18" y="4"/>
                      <a:pt x="19" y="4"/>
                    </a:cubicBezTo>
                    <a:cubicBezTo>
                      <a:pt x="19" y="5"/>
                      <a:pt x="19" y="6"/>
                      <a:pt x="19" y="5"/>
                    </a:cubicBezTo>
                    <a:cubicBezTo>
                      <a:pt x="20" y="8"/>
                      <a:pt x="19" y="10"/>
                      <a:pt x="19" y="13"/>
                    </a:cubicBezTo>
                    <a:cubicBezTo>
                      <a:pt x="20" y="12"/>
                      <a:pt x="22" y="13"/>
                      <a:pt x="22" y="15"/>
                    </a:cubicBezTo>
                    <a:cubicBezTo>
                      <a:pt x="24" y="14"/>
                      <a:pt x="25" y="13"/>
                      <a:pt x="26" y="11"/>
                    </a:cubicBezTo>
                    <a:cubicBezTo>
                      <a:pt x="26" y="11"/>
                      <a:pt x="26" y="9"/>
                      <a:pt x="27" y="9"/>
                    </a:cubicBezTo>
                    <a:cubicBezTo>
                      <a:pt x="28" y="9"/>
                      <a:pt x="29" y="11"/>
                      <a:pt x="29" y="12"/>
                    </a:cubicBezTo>
                    <a:cubicBezTo>
                      <a:pt x="30" y="14"/>
                      <a:pt x="30" y="16"/>
                      <a:pt x="30" y="18"/>
                    </a:cubicBezTo>
                    <a:cubicBezTo>
                      <a:pt x="29" y="20"/>
                      <a:pt x="29" y="21"/>
                      <a:pt x="28" y="21"/>
                    </a:cubicBezTo>
                    <a:cubicBezTo>
                      <a:pt x="27" y="21"/>
                      <a:pt x="27" y="22"/>
                      <a:pt x="27" y="22"/>
                    </a:cubicBezTo>
                    <a:cubicBezTo>
                      <a:pt x="27" y="22"/>
                      <a:pt x="27" y="23"/>
                      <a:pt x="29" y="23"/>
                    </a:cubicBezTo>
                    <a:cubicBezTo>
                      <a:pt x="28" y="25"/>
                      <a:pt x="33" y="23"/>
                      <a:pt x="34" y="25"/>
                    </a:cubicBezTo>
                    <a:cubicBezTo>
                      <a:pt x="34" y="26"/>
                      <a:pt x="34" y="27"/>
                      <a:pt x="35" y="28"/>
                    </a:cubicBezTo>
                    <a:cubicBezTo>
                      <a:pt x="36" y="29"/>
                      <a:pt x="37" y="30"/>
                      <a:pt x="38" y="31"/>
                    </a:cubicBezTo>
                    <a:cubicBezTo>
                      <a:pt x="39" y="33"/>
                      <a:pt x="38" y="35"/>
                      <a:pt x="38" y="36"/>
                    </a:cubicBezTo>
                    <a:cubicBezTo>
                      <a:pt x="37" y="40"/>
                      <a:pt x="35" y="42"/>
                      <a:pt x="37" y="45"/>
                    </a:cubicBezTo>
                    <a:cubicBezTo>
                      <a:pt x="35" y="45"/>
                      <a:pt x="34" y="45"/>
                      <a:pt x="33" y="44"/>
                    </a:cubicBezTo>
                    <a:cubicBezTo>
                      <a:pt x="31" y="43"/>
                      <a:pt x="30" y="43"/>
                      <a:pt x="28" y="42"/>
                    </a:cubicBezTo>
                    <a:cubicBezTo>
                      <a:pt x="26" y="40"/>
                      <a:pt x="22" y="39"/>
                      <a:pt x="20" y="36"/>
                    </a:cubicBezTo>
                    <a:cubicBezTo>
                      <a:pt x="17" y="34"/>
                      <a:pt x="15" y="30"/>
                      <a:pt x="12" y="28"/>
                    </a:cubicBezTo>
                    <a:cubicBezTo>
                      <a:pt x="11" y="27"/>
                      <a:pt x="5" y="25"/>
                      <a:pt x="6" y="23"/>
                    </a:cubicBezTo>
                    <a:cubicBezTo>
                      <a:pt x="5" y="23"/>
                      <a:pt x="4" y="22"/>
                      <a:pt x="3" y="21"/>
                    </a:cubicBezTo>
                    <a:cubicBezTo>
                      <a:pt x="1" y="20"/>
                      <a:pt x="1" y="19"/>
                      <a:pt x="0" y="18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2"/>
              <p:cNvSpPr/>
              <p:nvPr/>
            </p:nvSpPr>
            <p:spPr>
              <a:xfrm>
                <a:off x="4786312" y="3760788"/>
                <a:ext cx="66675" cy="73025"/>
              </a:xfrm>
              <a:custGeom>
                <a:rect b="b" l="l" r="r" t="t"/>
                <a:pathLst>
                  <a:path extrusionOk="0" h="24" w="22">
                    <a:moveTo>
                      <a:pt x="0" y="12"/>
                    </a:moveTo>
                    <a:cubicBezTo>
                      <a:pt x="1" y="13"/>
                      <a:pt x="1" y="15"/>
                      <a:pt x="2" y="16"/>
                    </a:cubicBezTo>
                    <a:cubicBezTo>
                      <a:pt x="3" y="17"/>
                      <a:pt x="2" y="19"/>
                      <a:pt x="3" y="19"/>
                    </a:cubicBezTo>
                    <a:cubicBezTo>
                      <a:pt x="4" y="20"/>
                      <a:pt x="7" y="24"/>
                      <a:pt x="9" y="23"/>
                    </a:cubicBezTo>
                    <a:cubicBezTo>
                      <a:pt x="10" y="22"/>
                      <a:pt x="11" y="20"/>
                      <a:pt x="11" y="19"/>
                    </a:cubicBezTo>
                    <a:cubicBezTo>
                      <a:pt x="12" y="17"/>
                      <a:pt x="14" y="18"/>
                      <a:pt x="15" y="17"/>
                    </a:cubicBezTo>
                    <a:cubicBezTo>
                      <a:pt x="16" y="17"/>
                      <a:pt x="18" y="16"/>
                      <a:pt x="19" y="15"/>
                    </a:cubicBezTo>
                    <a:cubicBezTo>
                      <a:pt x="20" y="13"/>
                      <a:pt x="20" y="12"/>
                      <a:pt x="21" y="11"/>
                    </a:cubicBezTo>
                    <a:cubicBezTo>
                      <a:pt x="21" y="11"/>
                      <a:pt x="22" y="9"/>
                      <a:pt x="22" y="9"/>
                    </a:cubicBezTo>
                    <a:cubicBezTo>
                      <a:pt x="21" y="6"/>
                      <a:pt x="20" y="6"/>
                      <a:pt x="19" y="5"/>
                    </a:cubicBezTo>
                    <a:cubicBezTo>
                      <a:pt x="18" y="3"/>
                      <a:pt x="17" y="2"/>
                      <a:pt x="15" y="1"/>
                    </a:cubicBezTo>
                    <a:cubicBezTo>
                      <a:pt x="14" y="0"/>
                      <a:pt x="13" y="2"/>
                      <a:pt x="12" y="2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8" y="4"/>
                      <a:pt x="7" y="4"/>
                      <a:pt x="6" y="5"/>
                    </a:cubicBezTo>
                    <a:cubicBezTo>
                      <a:pt x="5" y="6"/>
                      <a:pt x="5" y="8"/>
                      <a:pt x="4" y="9"/>
                    </a:cubicBezTo>
                    <a:cubicBezTo>
                      <a:pt x="3" y="11"/>
                      <a:pt x="1" y="11"/>
                      <a:pt x="0" y="12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2"/>
              <p:cNvSpPr/>
              <p:nvPr/>
            </p:nvSpPr>
            <p:spPr>
              <a:xfrm>
                <a:off x="4295775" y="1754188"/>
                <a:ext cx="442913" cy="444500"/>
              </a:xfrm>
              <a:custGeom>
                <a:rect b="b" l="l" r="r" t="t"/>
                <a:pathLst>
                  <a:path extrusionOk="0" h="147" w="146">
                    <a:moveTo>
                      <a:pt x="1" y="34"/>
                    </a:moveTo>
                    <a:cubicBezTo>
                      <a:pt x="0" y="33"/>
                      <a:pt x="3" y="31"/>
                      <a:pt x="3" y="31"/>
                    </a:cubicBezTo>
                    <a:cubicBezTo>
                      <a:pt x="5" y="30"/>
                      <a:pt x="6" y="30"/>
                      <a:pt x="7" y="28"/>
                    </a:cubicBezTo>
                    <a:cubicBezTo>
                      <a:pt x="8" y="26"/>
                      <a:pt x="9" y="25"/>
                      <a:pt x="9" y="23"/>
                    </a:cubicBezTo>
                    <a:cubicBezTo>
                      <a:pt x="9" y="22"/>
                      <a:pt x="8" y="20"/>
                      <a:pt x="8" y="18"/>
                    </a:cubicBezTo>
                    <a:cubicBezTo>
                      <a:pt x="8" y="16"/>
                      <a:pt x="11" y="16"/>
                      <a:pt x="12" y="14"/>
                    </a:cubicBezTo>
                    <a:cubicBezTo>
                      <a:pt x="12" y="12"/>
                      <a:pt x="14" y="11"/>
                      <a:pt x="16" y="11"/>
                    </a:cubicBezTo>
                    <a:cubicBezTo>
                      <a:pt x="17" y="10"/>
                      <a:pt x="21" y="9"/>
                      <a:pt x="21" y="7"/>
                    </a:cubicBezTo>
                    <a:cubicBezTo>
                      <a:pt x="21" y="6"/>
                      <a:pt x="20" y="6"/>
                      <a:pt x="20" y="5"/>
                    </a:cubicBezTo>
                    <a:cubicBezTo>
                      <a:pt x="20" y="3"/>
                      <a:pt x="20" y="2"/>
                      <a:pt x="20" y="0"/>
                    </a:cubicBezTo>
                    <a:cubicBezTo>
                      <a:pt x="22" y="1"/>
                      <a:pt x="24" y="2"/>
                      <a:pt x="26" y="3"/>
                    </a:cubicBezTo>
                    <a:cubicBezTo>
                      <a:pt x="28" y="4"/>
                      <a:pt x="30" y="4"/>
                      <a:pt x="32" y="4"/>
                    </a:cubicBezTo>
                    <a:cubicBezTo>
                      <a:pt x="34" y="4"/>
                      <a:pt x="36" y="2"/>
                      <a:pt x="38" y="3"/>
                    </a:cubicBezTo>
                    <a:cubicBezTo>
                      <a:pt x="40" y="4"/>
                      <a:pt x="42" y="4"/>
                      <a:pt x="44" y="5"/>
                    </a:cubicBezTo>
                    <a:cubicBezTo>
                      <a:pt x="45" y="6"/>
                      <a:pt x="47" y="7"/>
                      <a:pt x="48" y="7"/>
                    </a:cubicBezTo>
                    <a:cubicBezTo>
                      <a:pt x="50" y="8"/>
                      <a:pt x="52" y="7"/>
                      <a:pt x="53" y="8"/>
                    </a:cubicBezTo>
                    <a:cubicBezTo>
                      <a:pt x="55" y="9"/>
                      <a:pt x="55" y="11"/>
                      <a:pt x="55" y="13"/>
                    </a:cubicBezTo>
                    <a:cubicBezTo>
                      <a:pt x="56" y="15"/>
                      <a:pt x="57" y="17"/>
                      <a:pt x="58" y="19"/>
                    </a:cubicBezTo>
                    <a:cubicBezTo>
                      <a:pt x="62" y="21"/>
                      <a:pt x="65" y="21"/>
                      <a:pt x="69" y="21"/>
                    </a:cubicBezTo>
                    <a:cubicBezTo>
                      <a:pt x="73" y="22"/>
                      <a:pt x="78" y="24"/>
                      <a:pt x="81" y="26"/>
                    </a:cubicBezTo>
                    <a:cubicBezTo>
                      <a:pt x="84" y="28"/>
                      <a:pt x="86" y="31"/>
                      <a:pt x="90" y="31"/>
                    </a:cubicBezTo>
                    <a:cubicBezTo>
                      <a:pt x="94" y="31"/>
                      <a:pt x="98" y="27"/>
                      <a:pt x="99" y="23"/>
                    </a:cubicBezTo>
                    <a:cubicBezTo>
                      <a:pt x="99" y="21"/>
                      <a:pt x="98" y="20"/>
                      <a:pt x="97" y="18"/>
                    </a:cubicBezTo>
                    <a:cubicBezTo>
                      <a:pt x="97" y="16"/>
                      <a:pt x="96" y="14"/>
                      <a:pt x="97" y="12"/>
                    </a:cubicBezTo>
                    <a:cubicBezTo>
                      <a:pt x="98" y="9"/>
                      <a:pt x="104" y="5"/>
                      <a:pt x="107" y="4"/>
                    </a:cubicBezTo>
                    <a:cubicBezTo>
                      <a:pt x="109" y="4"/>
                      <a:pt x="110" y="3"/>
                      <a:pt x="112" y="3"/>
                    </a:cubicBezTo>
                    <a:cubicBezTo>
                      <a:pt x="114" y="3"/>
                      <a:pt x="116" y="3"/>
                      <a:pt x="118" y="3"/>
                    </a:cubicBezTo>
                    <a:cubicBezTo>
                      <a:pt x="120" y="4"/>
                      <a:pt x="121" y="5"/>
                      <a:pt x="123" y="5"/>
                    </a:cubicBezTo>
                    <a:cubicBezTo>
                      <a:pt x="126" y="6"/>
                      <a:pt x="125" y="7"/>
                      <a:pt x="125" y="9"/>
                    </a:cubicBezTo>
                    <a:cubicBezTo>
                      <a:pt x="125" y="10"/>
                      <a:pt x="128" y="11"/>
                      <a:pt x="129" y="11"/>
                    </a:cubicBezTo>
                    <a:cubicBezTo>
                      <a:pt x="131" y="11"/>
                      <a:pt x="133" y="12"/>
                      <a:pt x="135" y="12"/>
                    </a:cubicBezTo>
                    <a:cubicBezTo>
                      <a:pt x="137" y="13"/>
                      <a:pt x="139" y="12"/>
                      <a:pt x="141" y="13"/>
                    </a:cubicBezTo>
                    <a:cubicBezTo>
                      <a:pt x="142" y="13"/>
                      <a:pt x="144" y="15"/>
                      <a:pt x="144" y="17"/>
                    </a:cubicBezTo>
                    <a:cubicBezTo>
                      <a:pt x="143" y="18"/>
                      <a:pt x="142" y="18"/>
                      <a:pt x="141" y="20"/>
                    </a:cubicBezTo>
                    <a:cubicBezTo>
                      <a:pt x="141" y="22"/>
                      <a:pt x="142" y="23"/>
                      <a:pt x="143" y="25"/>
                    </a:cubicBezTo>
                    <a:cubicBezTo>
                      <a:pt x="143" y="27"/>
                      <a:pt x="142" y="29"/>
                      <a:pt x="141" y="31"/>
                    </a:cubicBezTo>
                    <a:cubicBezTo>
                      <a:pt x="140" y="33"/>
                      <a:pt x="142" y="36"/>
                      <a:pt x="143" y="38"/>
                    </a:cubicBezTo>
                    <a:cubicBezTo>
                      <a:pt x="143" y="41"/>
                      <a:pt x="144" y="44"/>
                      <a:pt x="144" y="48"/>
                    </a:cubicBezTo>
                    <a:cubicBezTo>
                      <a:pt x="146" y="141"/>
                      <a:pt x="146" y="141"/>
                      <a:pt x="146" y="141"/>
                    </a:cubicBezTo>
                    <a:cubicBezTo>
                      <a:pt x="143" y="141"/>
                      <a:pt x="140" y="141"/>
                      <a:pt x="137" y="141"/>
                    </a:cubicBezTo>
                    <a:cubicBezTo>
                      <a:pt x="137" y="143"/>
                      <a:pt x="137" y="145"/>
                      <a:pt x="137" y="147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47" y="113"/>
                      <a:pt x="47" y="113"/>
                      <a:pt x="47" y="113"/>
                    </a:cubicBezTo>
                    <a:cubicBezTo>
                      <a:pt x="45" y="113"/>
                      <a:pt x="43" y="111"/>
                      <a:pt x="43" y="110"/>
                    </a:cubicBezTo>
                    <a:cubicBezTo>
                      <a:pt x="39" y="107"/>
                      <a:pt x="35" y="106"/>
                      <a:pt x="31" y="105"/>
                    </a:cubicBezTo>
                    <a:cubicBezTo>
                      <a:pt x="29" y="105"/>
                      <a:pt x="27" y="104"/>
                      <a:pt x="25" y="103"/>
                    </a:cubicBezTo>
                    <a:cubicBezTo>
                      <a:pt x="24" y="103"/>
                      <a:pt x="24" y="101"/>
                      <a:pt x="23" y="100"/>
                    </a:cubicBezTo>
                    <a:cubicBezTo>
                      <a:pt x="22" y="96"/>
                      <a:pt x="20" y="95"/>
                      <a:pt x="17" y="94"/>
                    </a:cubicBezTo>
                    <a:cubicBezTo>
                      <a:pt x="16" y="93"/>
                      <a:pt x="15" y="92"/>
                      <a:pt x="13" y="92"/>
                    </a:cubicBezTo>
                    <a:cubicBezTo>
                      <a:pt x="12" y="93"/>
                      <a:pt x="11" y="94"/>
                      <a:pt x="10" y="93"/>
                    </a:cubicBezTo>
                    <a:cubicBezTo>
                      <a:pt x="9" y="92"/>
                      <a:pt x="7" y="89"/>
                      <a:pt x="7" y="88"/>
                    </a:cubicBezTo>
                    <a:cubicBezTo>
                      <a:pt x="7" y="85"/>
                      <a:pt x="7" y="84"/>
                      <a:pt x="5" y="81"/>
                    </a:cubicBezTo>
                    <a:cubicBezTo>
                      <a:pt x="4" y="79"/>
                      <a:pt x="0" y="76"/>
                      <a:pt x="2" y="74"/>
                    </a:cubicBezTo>
                    <a:cubicBezTo>
                      <a:pt x="4" y="71"/>
                      <a:pt x="7" y="72"/>
                      <a:pt x="5" y="67"/>
                    </a:cubicBezTo>
                    <a:cubicBezTo>
                      <a:pt x="5" y="65"/>
                      <a:pt x="4" y="63"/>
                      <a:pt x="5" y="60"/>
                    </a:cubicBezTo>
                    <a:cubicBezTo>
                      <a:pt x="6" y="58"/>
                      <a:pt x="6" y="57"/>
                      <a:pt x="5" y="55"/>
                    </a:cubicBezTo>
                    <a:cubicBezTo>
                      <a:pt x="5" y="52"/>
                      <a:pt x="5" y="50"/>
                      <a:pt x="5" y="48"/>
                    </a:cubicBezTo>
                    <a:cubicBezTo>
                      <a:pt x="6" y="45"/>
                      <a:pt x="5" y="42"/>
                      <a:pt x="4" y="40"/>
                    </a:cubicBezTo>
                    <a:cubicBezTo>
                      <a:pt x="4" y="38"/>
                      <a:pt x="3" y="36"/>
                      <a:pt x="1" y="34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2"/>
              <p:cNvSpPr/>
              <p:nvPr/>
            </p:nvSpPr>
            <p:spPr>
              <a:xfrm>
                <a:off x="4999037" y="2681288"/>
                <a:ext cx="233363" cy="303213"/>
              </a:xfrm>
              <a:custGeom>
                <a:rect b="b" l="l" r="r" t="t"/>
                <a:pathLst>
                  <a:path extrusionOk="0" h="100" w="77">
                    <a:moveTo>
                      <a:pt x="3" y="61"/>
                    </a:moveTo>
                    <a:cubicBezTo>
                      <a:pt x="5" y="60"/>
                      <a:pt x="0" y="54"/>
                      <a:pt x="6" y="55"/>
                    </a:cubicBezTo>
                    <a:cubicBezTo>
                      <a:pt x="6" y="55"/>
                      <a:pt x="7" y="54"/>
                      <a:pt x="6" y="54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8" y="49"/>
                      <a:pt x="7" y="52"/>
                      <a:pt x="5" y="53"/>
                    </a:cubicBezTo>
                    <a:cubicBezTo>
                      <a:pt x="4" y="54"/>
                      <a:pt x="2" y="50"/>
                      <a:pt x="2" y="48"/>
                    </a:cubicBezTo>
                    <a:cubicBezTo>
                      <a:pt x="3" y="46"/>
                      <a:pt x="2" y="45"/>
                      <a:pt x="4" y="44"/>
                    </a:cubicBezTo>
                    <a:cubicBezTo>
                      <a:pt x="5" y="42"/>
                      <a:pt x="7" y="38"/>
                      <a:pt x="9" y="37"/>
                    </a:cubicBezTo>
                    <a:cubicBezTo>
                      <a:pt x="10" y="37"/>
                      <a:pt x="10" y="37"/>
                      <a:pt x="10" y="36"/>
                    </a:cubicBezTo>
                    <a:cubicBezTo>
                      <a:pt x="10" y="34"/>
                      <a:pt x="11" y="33"/>
                      <a:pt x="12" y="32"/>
                    </a:cubicBezTo>
                    <a:cubicBezTo>
                      <a:pt x="12" y="31"/>
                      <a:pt x="12" y="29"/>
                      <a:pt x="12" y="28"/>
                    </a:cubicBezTo>
                    <a:cubicBezTo>
                      <a:pt x="12" y="26"/>
                      <a:pt x="11" y="25"/>
                      <a:pt x="11" y="24"/>
                    </a:cubicBezTo>
                    <a:cubicBezTo>
                      <a:pt x="10" y="20"/>
                      <a:pt x="8" y="19"/>
                      <a:pt x="8" y="18"/>
                    </a:cubicBezTo>
                    <a:cubicBezTo>
                      <a:pt x="7" y="17"/>
                      <a:pt x="7" y="16"/>
                      <a:pt x="6" y="15"/>
                    </a:cubicBezTo>
                    <a:cubicBezTo>
                      <a:pt x="6" y="14"/>
                      <a:pt x="6" y="14"/>
                      <a:pt x="6" y="13"/>
                    </a:cubicBezTo>
                    <a:cubicBezTo>
                      <a:pt x="6" y="12"/>
                      <a:pt x="7" y="12"/>
                      <a:pt x="7" y="11"/>
                    </a:cubicBezTo>
                    <a:cubicBezTo>
                      <a:pt x="6" y="10"/>
                      <a:pt x="6" y="10"/>
                      <a:pt x="5" y="10"/>
                    </a:cubicBezTo>
                    <a:cubicBezTo>
                      <a:pt x="3" y="9"/>
                      <a:pt x="5" y="8"/>
                      <a:pt x="3" y="8"/>
                    </a:cubicBezTo>
                    <a:cubicBezTo>
                      <a:pt x="4" y="7"/>
                      <a:pt x="2" y="6"/>
                      <a:pt x="2" y="5"/>
                    </a:cubicBezTo>
                    <a:cubicBezTo>
                      <a:pt x="2" y="4"/>
                      <a:pt x="3" y="3"/>
                      <a:pt x="4" y="2"/>
                    </a:cubicBezTo>
                    <a:cubicBezTo>
                      <a:pt x="6" y="0"/>
                      <a:pt x="9" y="0"/>
                      <a:pt x="12" y="0"/>
                    </a:cubicBezTo>
                    <a:cubicBezTo>
                      <a:pt x="14" y="0"/>
                      <a:pt x="16" y="0"/>
                      <a:pt x="17" y="0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1" y="0"/>
                      <a:pt x="21" y="2"/>
                      <a:pt x="22" y="2"/>
                    </a:cubicBezTo>
                    <a:cubicBezTo>
                      <a:pt x="25" y="3"/>
                      <a:pt x="28" y="2"/>
                      <a:pt x="30" y="3"/>
                    </a:cubicBezTo>
                    <a:cubicBezTo>
                      <a:pt x="33" y="4"/>
                      <a:pt x="36" y="7"/>
                      <a:pt x="39" y="9"/>
                    </a:cubicBezTo>
                    <a:cubicBezTo>
                      <a:pt x="40" y="10"/>
                      <a:pt x="41" y="11"/>
                      <a:pt x="42" y="11"/>
                    </a:cubicBezTo>
                    <a:cubicBezTo>
                      <a:pt x="43" y="11"/>
                      <a:pt x="46" y="11"/>
                      <a:pt x="47" y="11"/>
                    </a:cubicBezTo>
                    <a:cubicBezTo>
                      <a:pt x="49" y="13"/>
                      <a:pt x="53" y="11"/>
                      <a:pt x="55" y="13"/>
                    </a:cubicBezTo>
                    <a:cubicBezTo>
                      <a:pt x="55" y="12"/>
                      <a:pt x="57" y="10"/>
                      <a:pt x="58" y="9"/>
                    </a:cubicBezTo>
                    <a:cubicBezTo>
                      <a:pt x="59" y="7"/>
                      <a:pt x="63" y="6"/>
                      <a:pt x="65" y="5"/>
                    </a:cubicBezTo>
                    <a:cubicBezTo>
                      <a:pt x="67" y="4"/>
                      <a:pt x="68" y="6"/>
                      <a:pt x="70" y="7"/>
                    </a:cubicBezTo>
                    <a:cubicBezTo>
                      <a:pt x="71" y="8"/>
                      <a:pt x="72" y="8"/>
                      <a:pt x="74" y="7"/>
                    </a:cubicBezTo>
                    <a:cubicBezTo>
                      <a:pt x="75" y="7"/>
                      <a:pt x="76" y="8"/>
                      <a:pt x="77" y="7"/>
                    </a:cubicBezTo>
                    <a:cubicBezTo>
                      <a:pt x="75" y="10"/>
                      <a:pt x="74" y="13"/>
                      <a:pt x="72" y="15"/>
                    </a:cubicBezTo>
                    <a:cubicBezTo>
                      <a:pt x="70" y="18"/>
                      <a:pt x="68" y="19"/>
                      <a:pt x="68" y="22"/>
                    </a:cubicBezTo>
                    <a:cubicBezTo>
                      <a:pt x="68" y="30"/>
                      <a:pt x="68" y="38"/>
                      <a:pt x="68" y="46"/>
                    </a:cubicBezTo>
                    <a:cubicBezTo>
                      <a:pt x="68" y="52"/>
                      <a:pt x="67" y="58"/>
                      <a:pt x="71" y="63"/>
                    </a:cubicBezTo>
                    <a:cubicBezTo>
                      <a:pt x="73" y="65"/>
                      <a:pt x="75" y="67"/>
                      <a:pt x="73" y="69"/>
                    </a:cubicBezTo>
                    <a:cubicBezTo>
                      <a:pt x="72" y="70"/>
                      <a:pt x="70" y="73"/>
                      <a:pt x="68" y="71"/>
                    </a:cubicBezTo>
                    <a:cubicBezTo>
                      <a:pt x="68" y="72"/>
                      <a:pt x="68" y="72"/>
                      <a:pt x="68" y="72"/>
                    </a:cubicBezTo>
                    <a:cubicBezTo>
                      <a:pt x="67" y="71"/>
                      <a:pt x="67" y="71"/>
                      <a:pt x="67" y="71"/>
                    </a:cubicBezTo>
                    <a:cubicBezTo>
                      <a:pt x="68" y="72"/>
                      <a:pt x="69" y="74"/>
                      <a:pt x="68" y="75"/>
                    </a:cubicBezTo>
                    <a:cubicBezTo>
                      <a:pt x="68" y="72"/>
                      <a:pt x="67" y="75"/>
                      <a:pt x="66" y="76"/>
                    </a:cubicBezTo>
                    <a:cubicBezTo>
                      <a:pt x="66" y="77"/>
                      <a:pt x="65" y="77"/>
                      <a:pt x="64" y="77"/>
                    </a:cubicBezTo>
                    <a:cubicBezTo>
                      <a:pt x="61" y="78"/>
                      <a:pt x="60" y="80"/>
                      <a:pt x="61" y="82"/>
                    </a:cubicBezTo>
                    <a:cubicBezTo>
                      <a:pt x="61" y="83"/>
                      <a:pt x="60" y="85"/>
                      <a:pt x="59" y="86"/>
                    </a:cubicBezTo>
                    <a:cubicBezTo>
                      <a:pt x="58" y="87"/>
                      <a:pt x="57" y="94"/>
                      <a:pt x="55" y="93"/>
                    </a:cubicBezTo>
                    <a:cubicBezTo>
                      <a:pt x="56" y="96"/>
                      <a:pt x="53" y="97"/>
                      <a:pt x="53" y="100"/>
                    </a:cubicBezTo>
                    <a:cubicBezTo>
                      <a:pt x="52" y="99"/>
                      <a:pt x="52" y="100"/>
                      <a:pt x="51" y="100"/>
                    </a:cubicBezTo>
                    <a:cubicBezTo>
                      <a:pt x="50" y="100"/>
                      <a:pt x="49" y="98"/>
                      <a:pt x="48" y="97"/>
                    </a:cubicBezTo>
                    <a:cubicBezTo>
                      <a:pt x="44" y="94"/>
                      <a:pt x="40" y="91"/>
                      <a:pt x="37" y="88"/>
                    </a:cubicBezTo>
                    <a:cubicBezTo>
                      <a:pt x="37" y="87"/>
                      <a:pt x="35" y="87"/>
                      <a:pt x="37" y="86"/>
                    </a:cubicBezTo>
                    <a:cubicBezTo>
                      <a:pt x="39" y="84"/>
                      <a:pt x="35" y="82"/>
                      <a:pt x="34" y="81"/>
                    </a:cubicBezTo>
                    <a:cubicBezTo>
                      <a:pt x="3" y="61"/>
                      <a:pt x="3" y="61"/>
                      <a:pt x="3" y="61"/>
                    </a:cubicBezTo>
                  </a:path>
                </a:pathLst>
              </a:custGeom>
              <a:solidFill>
                <a:srgbClr val="E73846"/>
              </a:solidFill>
              <a:ln cap="flat" cmpd="sng" w="12675">
                <a:solidFill>
                  <a:srgbClr val="D8D8D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2"/>
              <p:cNvSpPr/>
              <p:nvPr/>
            </p:nvSpPr>
            <p:spPr>
              <a:xfrm>
                <a:off x="3600450" y="2420938"/>
                <a:ext cx="209550" cy="179388"/>
              </a:xfrm>
              <a:custGeom>
                <a:rect b="b" l="l" r="r" t="t"/>
                <a:pathLst>
                  <a:path extrusionOk="0" h="59" w="69">
                    <a:moveTo>
                      <a:pt x="0" y="18"/>
                    </a:moveTo>
                    <a:cubicBezTo>
                      <a:pt x="1" y="17"/>
                      <a:pt x="1" y="14"/>
                      <a:pt x="3" y="13"/>
                    </a:cubicBezTo>
                    <a:cubicBezTo>
                      <a:pt x="4" y="12"/>
                      <a:pt x="6" y="12"/>
                      <a:pt x="7" y="11"/>
                    </a:cubicBezTo>
                    <a:cubicBezTo>
                      <a:pt x="8" y="10"/>
                      <a:pt x="10" y="11"/>
                      <a:pt x="11" y="11"/>
                    </a:cubicBezTo>
                    <a:cubicBezTo>
                      <a:pt x="12" y="10"/>
                      <a:pt x="13" y="9"/>
                      <a:pt x="12" y="8"/>
                    </a:cubicBezTo>
                    <a:cubicBezTo>
                      <a:pt x="12" y="7"/>
                      <a:pt x="10" y="6"/>
                      <a:pt x="10" y="5"/>
                    </a:cubicBezTo>
                    <a:cubicBezTo>
                      <a:pt x="10" y="4"/>
                      <a:pt x="13" y="4"/>
                      <a:pt x="13" y="3"/>
                    </a:cubicBezTo>
                    <a:cubicBezTo>
                      <a:pt x="13" y="2"/>
                      <a:pt x="12" y="0"/>
                      <a:pt x="1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1"/>
                      <a:pt x="19" y="1"/>
                    </a:cubicBezTo>
                    <a:cubicBezTo>
                      <a:pt x="19" y="1"/>
                      <a:pt x="18" y="3"/>
                      <a:pt x="20" y="2"/>
                    </a:cubicBezTo>
                    <a:cubicBezTo>
                      <a:pt x="21" y="1"/>
                      <a:pt x="23" y="3"/>
                      <a:pt x="23" y="3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7" y="4"/>
                      <a:pt x="28" y="3"/>
                      <a:pt x="29" y="3"/>
                    </a:cubicBezTo>
                    <a:cubicBezTo>
                      <a:pt x="31" y="3"/>
                      <a:pt x="33" y="2"/>
                      <a:pt x="35" y="3"/>
                    </a:cubicBezTo>
                    <a:cubicBezTo>
                      <a:pt x="34" y="4"/>
                      <a:pt x="33" y="5"/>
                      <a:pt x="35" y="7"/>
                    </a:cubicBezTo>
                    <a:cubicBezTo>
                      <a:pt x="36" y="8"/>
                      <a:pt x="37" y="4"/>
                      <a:pt x="39" y="5"/>
                    </a:cubicBezTo>
                    <a:cubicBezTo>
                      <a:pt x="42" y="6"/>
                      <a:pt x="40" y="10"/>
                      <a:pt x="43" y="7"/>
                    </a:cubicBezTo>
                    <a:cubicBezTo>
                      <a:pt x="46" y="3"/>
                      <a:pt x="48" y="7"/>
                      <a:pt x="49" y="7"/>
                    </a:cubicBezTo>
                    <a:cubicBezTo>
                      <a:pt x="50" y="7"/>
                      <a:pt x="51" y="6"/>
                      <a:pt x="51" y="5"/>
                    </a:cubicBezTo>
                    <a:cubicBezTo>
                      <a:pt x="52" y="5"/>
                      <a:pt x="53" y="5"/>
                      <a:pt x="54" y="4"/>
                    </a:cubicBezTo>
                    <a:cubicBezTo>
                      <a:pt x="54" y="3"/>
                      <a:pt x="52" y="1"/>
                      <a:pt x="55" y="2"/>
                    </a:cubicBezTo>
                    <a:cubicBezTo>
                      <a:pt x="56" y="2"/>
                      <a:pt x="57" y="3"/>
                      <a:pt x="57" y="4"/>
                    </a:cubicBezTo>
                    <a:cubicBezTo>
                      <a:pt x="57" y="5"/>
                      <a:pt x="58" y="7"/>
                      <a:pt x="58" y="7"/>
                    </a:cubicBezTo>
                    <a:cubicBezTo>
                      <a:pt x="59" y="8"/>
                      <a:pt x="58" y="12"/>
                      <a:pt x="60" y="11"/>
                    </a:cubicBezTo>
                    <a:cubicBezTo>
                      <a:pt x="60" y="13"/>
                      <a:pt x="63" y="13"/>
                      <a:pt x="63" y="15"/>
                    </a:cubicBezTo>
                    <a:cubicBezTo>
                      <a:pt x="62" y="15"/>
                      <a:pt x="62" y="15"/>
                      <a:pt x="61" y="15"/>
                    </a:cubicBezTo>
                    <a:cubicBezTo>
                      <a:pt x="60" y="16"/>
                      <a:pt x="60" y="17"/>
                      <a:pt x="60" y="18"/>
                    </a:cubicBezTo>
                    <a:cubicBezTo>
                      <a:pt x="61" y="18"/>
                      <a:pt x="61" y="18"/>
                      <a:pt x="62" y="17"/>
                    </a:cubicBezTo>
                    <a:cubicBezTo>
                      <a:pt x="64" y="17"/>
                      <a:pt x="63" y="19"/>
                      <a:pt x="63" y="21"/>
                    </a:cubicBezTo>
                    <a:cubicBezTo>
                      <a:pt x="63" y="22"/>
                      <a:pt x="63" y="23"/>
                      <a:pt x="65" y="24"/>
                    </a:cubicBezTo>
                    <a:cubicBezTo>
                      <a:pt x="65" y="24"/>
                      <a:pt x="66" y="25"/>
                      <a:pt x="67" y="26"/>
                    </a:cubicBezTo>
                    <a:cubicBezTo>
                      <a:pt x="67" y="27"/>
                      <a:pt x="66" y="27"/>
                      <a:pt x="65" y="28"/>
                    </a:cubicBezTo>
                    <a:cubicBezTo>
                      <a:pt x="64" y="29"/>
                      <a:pt x="64" y="30"/>
                      <a:pt x="64" y="31"/>
                    </a:cubicBezTo>
                    <a:cubicBezTo>
                      <a:pt x="64" y="33"/>
                      <a:pt x="65" y="36"/>
                      <a:pt x="67" y="35"/>
                    </a:cubicBezTo>
                    <a:cubicBezTo>
                      <a:pt x="67" y="37"/>
                      <a:pt x="67" y="37"/>
                      <a:pt x="68" y="39"/>
                    </a:cubicBezTo>
                    <a:cubicBezTo>
                      <a:pt x="67" y="39"/>
                      <a:pt x="67" y="40"/>
                      <a:pt x="66" y="42"/>
                    </a:cubicBezTo>
                    <a:cubicBezTo>
                      <a:pt x="69" y="42"/>
                      <a:pt x="68" y="44"/>
                      <a:pt x="69" y="46"/>
                    </a:cubicBezTo>
                    <a:cubicBezTo>
                      <a:pt x="68" y="46"/>
                      <a:pt x="64" y="44"/>
                      <a:pt x="63" y="45"/>
                    </a:cubicBezTo>
                    <a:cubicBezTo>
                      <a:pt x="63" y="47"/>
                      <a:pt x="65" y="49"/>
                      <a:pt x="66" y="50"/>
                    </a:cubicBezTo>
                    <a:cubicBezTo>
                      <a:pt x="65" y="49"/>
                      <a:pt x="65" y="51"/>
                      <a:pt x="65" y="51"/>
                    </a:cubicBezTo>
                    <a:cubicBezTo>
                      <a:pt x="65" y="52"/>
                      <a:pt x="65" y="52"/>
                      <a:pt x="65" y="53"/>
                    </a:cubicBezTo>
                    <a:cubicBezTo>
                      <a:pt x="65" y="53"/>
                      <a:pt x="64" y="55"/>
                      <a:pt x="64" y="55"/>
                    </a:cubicBezTo>
                    <a:cubicBezTo>
                      <a:pt x="63" y="55"/>
                      <a:pt x="62" y="54"/>
                      <a:pt x="61" y="55"/>
                    </a:cubicBezTo>
                    <a:cubicBezTo>
                      <a:pt x="61" y="55"/>
                      <a:pt x="61" y="54"/>
                      <a:pt x="60" y="53"/>
                    </a:cubicBezTo>
                    <a:cubicBezTo>
                      <a:pt x="59" y="53"/>
                      <a:pt x="59" y="55"/>
                      <a:pt x="58" y="56"/>
                    </a:cubicBezTo>
                    <a:cubicBezTo>
                      <a:pt x="58" y="58"/>
                      <a:pt x="57" y="58"/>
                      <a:pt x="55" y="59"/>
                    </a:cubicBezTo>
                    <a:cubicBezTo>
                      <a:pt x="55" y="57"/>
                      <a:pt x="53" y="56"/>
                      <a:pt x="52" y="57"/>
                    </a:cubicBezTo>
                    <a:cubicBezTo>
                      <a:pt x="52" y="56"/>
                      <a:pt x="52" y="54"/>
                      <a:pt x="52" y="53"/>
                    </a:cubicBezTo>
                    <a:cubicBezTo>
                      <a:pt x="52" y="52"/>
                      <a:pt x="52" y="49"/>
                      <a:pt x="52" y="50"/>
                    </a:cubicBezTo>
                    <a:cubicBezTo>
                      <a:pt x="52" y="50"/>
                      <a:pt x="52" y="50"/>
                      <a:pt x="52" y="48"/>
                    </a:cubicBezTo>
                    <a:cubicBezTo>
                      <a:pt x="52" y="48"/>
                      <a:pt x="51" y="47"/>
                      <a:pt x="52" y="46"/>
                    </a:cubicBezTo>
                    <a:cubicBezTo>
                      <a:pt x="49" y="43"/>
                      <a:pt x="49" y="45"/>
                      <a:pt x="48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5" y="45"/>
                      <a:pt x="44" y="45"/>
                      <a:pt x="43" y="45"/>
                    </a:cubicBezTo>
                    <a:cubicBezTo>
                      <a:pt x="42" y="46"/>
                      <a:pt x="40" y="47"/>
                      <a:pt x="40" y="47"/>
                    </a:cubicBezTo>
                    <a:cubicBezTo>
                      <a:pt x="40" y="45"/>
                      <a:pt x="42" y="43"/>
                      <a:pt x="42" y="43"/>
                    </a:cubicBezTo>
                    <a:cubicBezTo>
                      <a:pt x="40" y="40"/>
                      <a:pt x="43" y="40"/>
                      <a:pt x="40" y="38"/>
                    </a:cubicBezTo>
                    <a:cubicBezTo>
                      <a:pt x="40" y="38"/>
                      <a:pt x="41" y="37"/>
                      <a:pt x="40" y="36"/>
                    </a:cubicBezTo>
                    <a:cubicBezTo>
                      <a:pt x="38" y="31"/>
                      <a:pt x="37" y="28"/>
                      <a:pt x="31" y="29"/>
                    </a:cubicBezTo>
                    <a:cubicBezTo>
                      <a:pt x="29" y="29"/>
                      <a:pt x="29" y="29"/>
                      <a:pt x="27" y="30"/>
                    </a:cubicBezTo>
                    <a:cubicBezTo>
                      <a:pt x="25" y="30"/>
                      <a:pt x="24" y="29"/>
                      <a:pt x="23" y="31"/>
                    </a:cubicBezTo>
                    <a:cubicBezTo>
                      <a:pt x="22" y="33"/>
                      <a:pt x="22" y="35"/>
                      <a:pt x="20" y="36"/>
                    </a:cubicBezTo>
                    <a:cubicBezTo>
                      <a:pt x="19" y="37"/>
                      <a:pt x="19" y="37"/>
                      <a:pt x="19" y="38"/>
                    </a:cubicBezTo>
                    <a:cubicBezTo>
                      <a:pt x="18" y="39"/>
                      <a:pt x="17" y="38"/>
                      <a:pt x="16" y="39"/>
                    </a:cubicBezTo>
                    <a:cubicBezTo>
                      <a:pt x="16" y="38"/>
                      <a:pt x="16" y="38"/>
                      <a:pt x="17" y="38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6" y="36"/>
                      <a:pt x="16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5"/>
                      <a:pt x="13" y="35"/>
                      <a:pt x="14" y="33"/>
                    </a:cubicBezTo>
                    <a:cubicBezTo>
                      <a:pt x="12" y="35"/>
                      <a:pt x="13" y="31"/>
                      <a:pt x="13" y="30"/>
                    </a:cubicBezTo>
                    <a:cubicBezTo>
                      <a:pt x="13" y="31"/>
                      <a:pt x="12" y="31"/>
                      <a:pt x="12" y="31"/>
                    </a:cubicBezTo>
                    <a:cubicBezTo>
                      <a:pt x="12" y="31"/>
                      <a:pt x="12" y="30"/>
                      <a:pt x="12" y="29"/>
                    </a:cubicBezTo>
                    <a:cubicBezTo>
                      <a:pt x="12" y="31"/>
                      <a:pt x="11" y="30"/>
                      <a:pt x="10" y="29"/>
                    </a:cubicBezTo>
                    <a:cubicBezTo>
                      <a:pt x="9" y="29"/>
                      <a:pt x="10" y="28"/>
                      <a:pt x="9" y="27"/>
                    </a:cubicBezTo>
                    <a:cubicBezTo>
                      <a:pt x="9" y="27"/>
                      <a:pt x="8" y="28"/>
                      <a:pt x="8" y="28"/>
                    </a:cubicBezTo>
                    <a:cubicBezTo>
                      <a:pt x="8" y="26"/>
                      <a:pt x="3" y="26"/>
                      <a:pt x="4" y="23"/>
                    </a:cubicBezTo>
                    <a:cubicBezTo>
                      <a:pt x="4" y="23"/>
                      <a:pt x="4" y="23"/>
                      <a:pt x="3" y="24"/>
                    </a:cubicBezTo>
                    <a:cubicBezTo>
                      <a:pt x="4" y="22"/>
                      <a:pt x="4" y="21"/>
                      <a:pt x="5" y="19"/>
                    </a:cubicBezTo>
                    <a:cubicBezTo>
                      <a:pt x="4" y="20"/>
                      <a:pt x="4" y="20"/>
                      <a:pt x="3" y="21"/>
                    </a:cubicBezTo>
                    <a:cubicBezTo>
                      <a:pt x="3" y="20"/>
                      <a:pt x="3" y="20"/>
                      <a:pt x="2" y="21"/>
                    </a:cubicBezTo>
                    <a:cubicBezTo>
                      <a:pt x="2" y="20"/>
                      <a:pt x="2" y="18"/>
                      <a:pt x="3" y="18"/>
                    </a:cubicBezTo>
                    <a:cubicBezTo>
                      <a:pt x="2" y="18"/>
                      <a:pt x="1" y="18"/>
                      <a:pt x="0" y="18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7" name="Google Shape;347;p2"/>
              <p:cNvGrpSpPr/>
              <p:nvPr/>
            </p:nvGrpSpPr>
            <p:grpSpPr>
              <a:xfrm>
                <a:off x="3552825" y="2417763"/>
                <a:ext cx="90488" cy="63500"/>
                <a:chOff x="3552825" y="2417763"/>
                <a:chExt cx="90488" cy="63500"/>
              </a:xfrm>
            </p:grpSpPr>
            <p:sp>
              <p:nvSpPr>
                <p:cNvPr id="348" name="Google Shape;348;p2"/>
                <p:cNvSpPr/>
                <p:nvPr/>
              </p:nvSpPr>
              <p:spPr>
                <a:xfrm>
                  <a:off x="3560762" y="2457450"/>
                  <a:ext cx="3175" cy="3175"/>
                </a:xfrm>
                <a:custGeom>
                  <a:rect b="b" l="l" r="r" t="t"/>
                  <a:pathLst>
                    <a:path extrusionOk="0" h="2" w="2">
                      <a:moveTo>
                        <a:pt x="2" y="2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9" name="Google Shape;349;p2"/>
                <p:cNvSpPr/>
                <p:nvPr/>
              </p:nvSpPr>
              <p:spPr>
                <a:xfrm>
                  <a:off x="3560762" y="2457450"/>
                  <a:ext cx="3175" cy="3175"/>
                </a:xfrm>
                <a:custGeom>
                  <a:rect b="b" l="l" r="r" t="t"/>
                  <a:pathLst>
                    <a:path extrusionOk="0" h="2" w="2">
                      <a:moveTo>
                        <a:pt x="2" y="2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" name="Google Shape;350;p2"/>
                <p:cNvSpPr/>
                <p:nvPr/>
              </p:nvSpPr>
              <p:spPr>
                <a:xfrm>
                  <a:off x="3563937" y="2444750"/>
                  <a:ext cx="3175" cy="3175"/>
                </a:xfrm>
                <a:custGeom>
                  <a:rect b="b" l="l" r="r" t="t"/>
                  <a:pathLst>
                    <a:path extrusionOk="0" h="1" w="1">
                      <a:moveTo>
                        <a:pt x="0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1" name="Google Shape;351;p2"/>
                <p:cNvSpPr/>
                <p:nvPr/>
              </p:nvSpPr>
              <p:spPr>
                <a:xfrm>
                  <a:off x="3563937" y="2468563"/>
                  <a:ext cx="6350" cy="6350"/>
                </a:xfrm>
                <a:custGeom>
                  <a:rect b="b" l="l" r="r" t="t"/>
                  <a:pathLst>
                    <a:path extrusionOk="0" h="2" w="2">
                      <a:moveTo>
                        <a:pt x="1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0" y="1"/>
                        <a:pt x="1" y="2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2" name="Google Shape;352;p2"/>
                <p:cNvSpPr/>
                <p:nvPr/>
              </p:nvSpPr>
              <p:spPr>
                <a:xfrm>
                  <a:off x="3567112" y="2444750"/>
                  <a:ext cx="6350" cy="6350"/>
                </a:xfrm>
                <a:custGeom>
                  <a:rect b="b" l="l" r="r" t="t"/>
                  <a:pathLst>
                    <a:path extrusionOk="0" h="2"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0" y="2"/>
                        <a:pt x="2" y="2"/>
                        <a:pt x="2" y="0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" name="Google Shape;353;p2"/>
                <p:cNvSpPr/>
                <p:nvPr/>
              </p:nvSpPr>
              <p:spPr>
                <a:xfrm>
                  <a:off x="3570287" y="2457450"/>
                  <a:ext cx="6350" cy="6350"/>
                </a:xfrm>
                <a:custGeom>
                  <a:rect b="b" l="l" r="r" t="t"/>
                  <a:pathLst>
                    <a:path extrusionOk="0" h="2" w="2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1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4" name="Google Shape;354;p2"/>
                <p:cNvSpPr/>
                <p:nvPr/>
              </p:nvSpPr>
              <p:spPr>
                <a:xfrm>
                  <a:off x="3579812" y="2466975"/>
                  <a:ext cx="3175" cy="1588"/>
                </a:xfrm>
                <a:custGeom>
                  <a:rect b="b" l="l" r="r" t="t"/>
                  <a:pathLst>
                    <a:path extrusionOk="0" h="1" w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" name="Google Shape;355;p2"/>
                <p:cNvSpPr/>
                <p:nvPr/>
              </p:nvSpPr>
              <p:spPr>
                <a:xfrm>
                  <a:off x="3589337" y="2466975"/>
                  <a:ext cx="4763" cy="1588"/>
                </a:xfrm>
                <a:custGeom>
                  <a:rect b="b" l="l" r="r" t="t"/>
                  <a:pathLst>
                    <a:path extrusionOk="0" h="1" w="2">
                      <a:moveTo>
                        <a:pt x="1" y="1"/>
                      </a:moveTo>
                      <a:cubicBezTo>
                        <a:pt x="2" y="0"/>
                        <a:pt x="1" y="0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6" name="Google Shape;356;p2"/>
                <p:cNvSpPr/>
                <p:nvPr/>
              </p:nvSpPr>
              <p:spPr>
                <a:xfrm>
                  <a:off x="3552825" y="2417763"/>
                  <a:ext cx="90488" cy="60325"/>
                </a:xfrm>
                <a:custGeom>
                  <a:rect b="b" l="l" r="r" t="t"/>
                  <a:pathLst>
                    <a:path extrusionOk="0" h="20" w="30">
                      <a:moveTo>
                        <a:pt x="0" y="5"/>
                      </a:moveTo>
                      <a:cubicBezTo>
                        <a:pt x="1" y="4"/>
                        <a:pt x="2" y="5"/>
                        <a:pt x="3" y="4"/>
                      </a:cubicBezTo>
                      <a:cubicBezTo>
                        <a:pt x="4" y="4"/>
                        <a:pt x="5" y="3"/>
                        <a:pt x="6" y="3"/>
                      </a:cubicBezTo>
                      <a:cubicBezTo>
                        <a:pt x="7" y="3"/>
                        <a:pt x="7" y="3"/>
                        <a:pt x="8" y="3"/>
                      </a:cubicBezTo>
                      <a:cubicBezTo>
                        <a:pt x="10" y="3"/>
                        <a:pt x="11" y="3"/>
                        <a:pt x="13" y="2"/>
                      </a:cubicBezTo>
                      <a:cubicBezTo>
                        <a:pt x="15" y="0"/>
                        <a:pt x="17" y="1"/>
                        <a:pt x="19" y="1"/>
                      </a:cubicBezTo>
                      <a:cubicBezTo>
                        <a:pt x="22" y="1"/>
                        <a:pt x="25" y="1"/>
                        <a:pt x="29" y="1"/>
                      </a:cubicBezTo>
                      <a:cubicBezTo>
                        <a:pt x="28" y="2"/>
                        <a:pt x="30" y="4"/>
                        <a:pt x="29" y="5"/>
                      </a:cubicBezTo>
                      <a:cubicBezTo>
                        <a:pt x="28" y="5"/>
                        <a:pt x="26" y="5"/>
                        <a:pt x="26" y="6"/>
                      </a:cubicBezTo>
                      <a:cubicBezTo>
                        <a:pt x="26" y="7"/>
                        <a:pt x="30" y="8"/>
                        <a:pt x="28" y="11"/>
                      </a:cubicBezTo>
                      <a:cubicBezTo>
                        <a:pt x="27" y="12"/>
                        <a:pt x="26" y="12"/>
                        <a:pt x="25" y="12"/>
                      </a:cubicBezTo>
                      <a:cubicBezTo>
                        <a:pt x="25" y="12"/>
                        <a:pt x="24" y="12"/>
                        <a:pt x="24" y="12"/>
                      </a:cubicBezTo>
                      <a:cubicBezTo>
                        <a:pt x="22" y="12"/>
                        <a:pt x="21" y="13"/>
                        <a:pt x="19" y="14"/>
                      </a:cubicBezTo>
                      <a:cubicBezTo>
                        <a:pt x="17" y="14"/>
                        <a:pt x="18" y="19"/>
                        <a:pt x="15" y="20"/>
                      </a:cubicBezTo>
                      <a:cubicBezTo>
                        <a:pt x="15" y="17"/>
                        <a:pt x="14" y="17"/>
                        <a:pt x="12" y="16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2" y="16"/>
                        <a:pt x="12" y="15"/>
                        <a:pt x="12" y="14"/>
                      </a:cubicBezTo>
                      <a:cubicBezTo>
                        <a:pt x="13" y="13"/>
                        <a:pt x="14" y="12"/>
                        <a:pt x="15" y="13"/>
                      </a:cubicBezTo>
                      <a:cubicBezTo>
                        <a:pt x="15" y="11"/>
                        <a:pt x="13" y="12"/>
                        <a:pt x="12" y="13"/>
                      </a:cubicBezTo>
                      <a:cubicBezTo>
                        <a:pt x="11" y="11"/>
                        <a:pt x="11" y="10"/>
                        <a:pt x="13" y="10"/>
                      </a:cubicBezTo>
                      <a:cubicBezTo>
                        <a:pt x="14" y="9"/>
                        <a:pt x="15" y="10"/>
                        <a:pt x="15" y="10"/>
                      </a:cubicBezTo>
                      <a:cubicBezTo>
                        <a:pt x="16" y="10"/>
                        <a:pt x="16" y="11"/>
                        <a:pt x="17" y="11"/>
                      </a:cubicBezTo>
                      <a:cubicBezTo>
                        <a:pt x="16" y="10"/>
                        <a:pt x="16" y="9"/>
                        <a:pt x="16" y="9"/>
                      </a:cubicBezTo>
                      <a:cubicBezTo>
                        <a:pt x="16" y="8"/>
                        <a:pt x="15" y="9"/>
                        <a:pt x="15" y="9"/>
                      </a:cubicBezTo>
                      <a:cubicBezTo>
                        <a:pt x="14" y="9"/>
                        <a:pt x="14" y="9"/>
                        <a:pt x="13" y="9"/>
                      </a:cubicBezTo>
                      <a:cubicBezTo>
                        <a:pt x="13" y="9"/>
                        <a:pt x="13" y="9"/>
                        <a:pt x="12" y="9"/>
                      </a:cubicBezTo>
                      <a:cubicBezTo>
                        <a:pt x="11" y="9"/>
                        <a:pt x="11" y="10"/>
                        <a:pt x="10" y="10"/>
                      </a:cubicBezTo>
                      <a:cubicBezTo>
                        <a:pt x="9" y="11"/>
                        <a:pt x="8" y="11"/>
                        <a:pt x="7" y="11"/>
                      </a:cubicBezTo>
                      <a:cubicBezTo>
                        <a:pt x="7" y="9"/>
                        <a:pt x="9" y="9"/>
                        <a:pt x="10" y="8"/>
                      </a:cubicBezTo>
                      <a:cubicBezTo>
                        <a:pt x="9" y="8"/>
                        <a:pt x="8" y="8"/>
                        <a:pt x="8" y="9"/>
                      </a:cubicBezTo>
                      <a:cubicBezTo>
                        <a:pt x="7" y="9"/>
                        <a:pt x="6" y="9"/>
                        <a:pt x="5" y="9"/>
                      </a:cubicBezTo>
                      <a:cubicBezTo>
                        <a:pt x="2" y="9"/>
                        <a:pt x="4" y="6"/>
                        <a:pt x="6" y="5"/>
                      </a:cubicBezTo>
                      <a:cubicBezTo>
                        <a:pt x="5" y="5"/>
                        <a:pt x="5" y="5"/>
                        <a:pt x="4" y="5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1" y="5"/>
                        <a:pt x="0" y="5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7" name="Google Shape;357;p2"/>
                <p:cNvSpPr/>
                <p:nvPr/>
              </p:nvSpPr>
              <p:spPr>
                <a:xfrm>
                  <a:off x="3597275" y="2474913"/>
                  <a:ext cx="6350" cy="6350"/>
                </a:xfrm>
                <a:custGeom>
                  <a:rect b="b" l="l" r="r" t="t"/>
                  <a:pathLst>
                    <a:path extrusionOk="0" h="2" w="2">
                      <a:moveTo>
                        <a:pt x="1" y="0"/>
                      </a:move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2"/>
                        <a:pt x="1" y="1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58" name="Google Shape;358;p2"/>
              <p:cNvSpPr/>
              <p:nvPr/>
            </p:nvSpPr>
            <p:spPr>
              <a:xfrm>
                <a:off x="3933825" y="2468563"/>
                <a:ext cx="130175" cy="209550"/>
              </a:xfrm>
              <a:custGeom>
                <a:rect b="b" l="l" r="r" t="t"/>
                <a:pathLst>
                  <a:path extrusionOk="0" h="69" w="43">
                    <a:moveTo>
                      <a:pt x="1" y="53"/>
                    </a:moveTo>
                    <a:cubicBezTo>
                      <a:pt x="1" y="50"/>
                      <a:pt x="0" y="47"/>
                      <a:pt x="2" y="45"/>
                    </a:cubicBezTo>
                    <a:cubicBezTo>
                      <a:pt x="3" y="42"/>
                      <a:pt x="2" y="41"/>
                      <a:pt x="3" y="39"/>
                    </a:cubicBezTo>
                    <a:cubicBezTo>
                      <a:pt x="4" y="37"/>
                      <a:pt x="6" y="34"/>
                      <a:pt x="7" y="33"/>
                    </a:cubicBezTo>
                    <a:cubicBezTo>
                      <a:pt x="8" y="31"/>
                      <a:pt x="7" y="27"/>
                      <a:pt x="7" y="25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5" y="22"/>
                      <a:pt x="6" y="21"/>
                      <a:pt x="6" y="20"/>
                    </a:cubicBezTo>
                    <a:cubicBezTo>
                      <a:pt x="6" y="18"/>
                      <a:pt x="5" y="17"/>
                      <a:pt x="5" y="15"/>
                    </a:cubicBezTo>
                    <a:cubicBezTo>
                      <a:pt x="6" y="12"/>
                      <a:pt x="5" y="10"/>
                      <a:pt x="5" y="8"/>
                    </a:cubicBezTo>
                    <a:cubicBezTo>
                      <a:pt x="4" y="7"/>
                      <a:pt x="3" y="6"/>
                      <a:pt x="4" y="5"/>
                    </a:cubicBezTo>
                    <a:cubicBezTo>
                      <a:pt x="4" y="4"/>
                      <a:pt x="5" y="3"/>
                      <a:pt x="5" y="2"/>
                    </a:cubicBezTo>
                    <a:cubicBezTo>
                      <a:pt x="10" y="2"/>
                      <a:pt x="15" y="2"/>
                      <a:pt x="20" y="2"/>
                    </a:cubicBezTo>
                    <a:cubicBezTo>
                      <a:pt x="21" y="2"/>
                      <a:pt x="25" y="2"/>
                      <a:pt x="25" y="2"/>
                    </a:cubicBezTo>
                    <a:cubicBezTo>
                      <a:pt x="26" y="4"/>
                      <a:pt x="27" y="2"/>
                      <a:pt x="28" y="1"/>
                    </a:cubicBezTo>
                    <a:cubicBezTo>
                      <a:pt x="30" y="0"/>
                      <a:pt x="32" y="1"/>
                      <a:pt x="32" y="2"/>
                    </a:cubicBezTo>
                    <a:cubicBezTo>
                      <a:pt x="31" y="4"/>
                      <a:pt x="31" y="6"/>
                      <a:pt x="34" y="8"/>
                    </a:cubicBezTo>
                    <a:cubicBezTo>
                      <a:pt x="36" y="10"/>
                      <a:pt x="35" y="9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4"/>
                      <a:pt x="35" y="16"/>
                      <a:pt x="35" y="17"/>
                    </a:cubicBezTo>
                    <a:cubicBezTo>
                      <a:pt x="33" y="17"/>
                      <a:pt x="34" y="18"/>
                      <a:pt x="33" y="19"/>
                    </a:cubicBezTo>
                    <a:cubicBezTo>
                      <a:pt x="34" y="19"/>
                      <a:pt x="35" y="18"/>
                      <a:pt x="36" y="18"/>
                    </a:cubicBezTo>
                    <a:cubicBezTo>
                      <a:pt x="37" y="18"/>
                      <a:pt x="37" y="20"/>
                      <a:pt x="36" y="21"/>
                    </a:cubicBezTo>
                    <a:cubicBezTo>
                      <a:pt x="36" y="22"/>
                      <a:pt x="37" y="26"/>
                      <a:pt x="35" y="26"/>
                    </a:cubicBezTo>
                    <a:cubicBezTo>
                      <a:pt x="35" y="27"/>
                      <a:pt x="37" y="28"/>
                      <a:pt x="38" y="29"/>
                    </a:cubicBezTo>
                    <a:cubicBezTo>
                      <a:pt x="39" y="31"/>
                      <a:pt x="38" y="31"/>
                      <a:pt x="37" y="32"/>
                    </a:cubicBezTo>
                    <a:cubicBezTo>
                      <a:pt x="37" y="34"/>
                      <a:pt x="38" y="36"/>
                      <a:pt x="37" y="37"/>
                    </a:cubicBezTo>
                    <a:cubicBezTo>
                      <a:pt x="36" y="39"/>
                      <a:pt x="36" y="40"/>
                      <a:pt x="37" y="41"/>
                    </a:cubicBezTo>
                    <a:cubicBezTo>
                      <a:pt x="38" y="42"/>
                      <a:pt x="37" y="44"/>
                      <a:pt x="37" y="45"/>
                    </a:cubicBezTo>
                    <a:cubicBezTo>
                      <a:pt x="36" y="46"/>
                      <a:pt x="36" y="47"/>
                      <a:pt x="37" y="49"/>
                    </a:cubicBezTo>
                    <a:cubicBezTo>
                      <a:pt x="38" y="50"/>
                      <a:pt x="39" y="52"/>
                      <a:pt x="40" y="52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3" y="55"/>
                      <a:pt x="41" y="55"/>
                      <a:pt x="41" y="56"/>
                    </a:cubicBezTo>
                    <a:cubicBezTo>
                      <a:pt x="40" y="57"/>
                      <a:pt x="40" y="58"/>
                      <a:pt x="38" y="58"/>
                    </a:cubicBezTo>
                    <a:cubicBezTo>
                      <a:pt x="37" y="58"/>
                      <a:pt x="37" y="56"/>
                      <a:pt x="37" y="56"/>
                    </a:cubicBezTo>
                    <a:cubicBezTo>
                      <a:pt x="36" y="55"/>
                      <a:pt x="34" y="55"/>
                      <a:pt x="33" y="55"/>
                    </a:cubicBezTo>
                    <a:cubicBezTo>
                      <a:pt x="34" y="55"/>
                      <a:pt x="36" y="55"/>
                      <a:pt x="37" y="56"/>
                    </a:cubicBezTo>
                    <a:cubicBezTo>
                      <a:pt x="39" y="57"/>
                      <a:pt x="36" y="58"/>
                      <a:pt x="35" y="58"/>
                    </a:cubicBezTo>
                    <a:cubicBezTo>
                      <a:pt x="31" y="59"/>
                      <a:pt x="28" y="61"/>
                      <a:pt x="25" y="63"/>
                    </a:cubicBezTo>
                    <a:cubicBezTo>
                      <a:pt x="23" y="64"/>
                      <a:pt x="21" y="64"/>
                      <a:pt x="19" y="65"/>
                    </a:cubicBezTo>
                    <a:cubicBezTo>
                      <a:pt x="18" y="66"/>
                      <a:pt x="17" y="66"/>
                      <a:pt x="16" y="67"/>
                    </a:cubicBezTo>
                    <a:cubicBezTo>
                      <a:pt x="15" y="67"/>
                      <a:pt x="14" y="68"/>
                      <a:pt x="13" y="69"/>
                    </a:cubicBezTo>
                    <a:cubicBezTo>
                      <a:pt x="12" y="69"/>
                      <a:pt x="11" y="69"/>
                      <a:pt x="10" y="68"/>
                    </a:cubicBezTo>
                    <a:cubicBezTo>
                      <a:pt x="9" y="67"/>
                      <a:pt x="8" y="67"/>
                      <a:pt x="7" y="67"/>
                    </a:cubicBezTo>
                    <a:cubicBezTo>
                      <a:pt x="6" y="66"/>
                      <a:pt x="4" y="67"/>
                      <a:pt x="4" y="65"/>
                    </a:cubicBezTo>
                    <a:cubicBezTo>
                      <a:pt x="5" y="65"/>
                      <a:pt x="4" y="65"/>
                      <a:pt x="5" y="65"/>
                    </a:cubicBezTo>
                    <a:cubicBezTo>
                      <a:pt x="5" y="64"/>
                      <a:pt x="6" y="59"/>
                      <a:pt x="3" y="60"/>
                    </a:cubicBezTo>
                    <a:cubicBezTo>
                      <a:pt x="4" y="58"/>
                      <a:pt x="2" y="54"/>
                      <a:pt x="1" y="53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2"/>
              <p:cNvSpPr/>
              <p:nvPr/>
            </p:nvSpPr>
            <p:spPr>
              <a:xfrm>
                <a:off x="4279900" y="2754313"/>
                <a:ext cx="169863" cy="206375"/>
              </a:xfrm>
              <a:custGeom>
                <a:rect b="b" l="l" r="r" t="t"/>
                <a:pathLst>
                  <a:path extrusionOk="0" h="68" w="56">
                    <a:moveTo>
                      <a:pt x="1" y="35"/>
                    </a:moveTo>
                    <a:cubicBezTo>
                      <a:pt x="0" y="35"/>
                      <a:pt x="0" y="34"/>
                      <a:pt x="0" y="33"/>
                    </a:cubicBezTo>
                    <a:cubicBezTo>
                      <a:pt x="0" y="33"/>
                      <a:pt x="0" y="34"/>
                      <a:pt x="1" y="35"/>
                    </a:cubicBezTo>
                    <a:cubicBezTo>
                      <a:pt x="1" y="33"/>
                      <a:pt x="2" y="34"/>
                      <a:pt x="2" y="35"/>
                    </a:cubicBezTo>
                    <a:cubicBezTo>
                      <a:pt x="3" y="33"/>
                      <a:pt x="5" y="32"/>
                      <a:pt x="5" y="29"/>
                    </a:cubicBezTo>
                    <a:cubicBezTo>
                      <a:pt x="6" y="27"/>
                      <a:pt x="4" y="24"/>
                      <a:pt x="6" y="23"/>
                    </a:cubicBezTo>
                    <a:cubicBezTo>
                      <a:pt x="6" y="24"/>
                      <a:pt x="7" y="24"/>
                      <a:pt x="7" y="25"/>
                    </a:cubicBezTo>
                    <a:cubicBezTo>
                      <a:pt x="7" y="24"/>
                      <a:pt x="9" y="24"/>
                      <a:pt x="10" y="25"/>
                    </a:cubicBezTo>
                    <a:cubicBezTo>
                      <a:pt x="10" y="24"/>
                      <a:pt x="11" y="24"/>
                      <a:pt x="12" y="24"/>
                    </a:cubicBezTo>
                    <a:cubicBezTo>
                      <a:pt x="10" y="24"/>
                      <a:pt x="8" y="23"/>
                      <a:pt x="7" y="21"/>
                    </a:cubicBezTo>
                    <a:cubicBezTo>
                      <a:pt x="6" y="21"/>
                      <a:pt x="4" y="20"/>
                      <a:pt x="6" y="19"/>
                    </a:cubicBezTo>
                    <a:cubicBezTo>
                      <a:pt x="7" y="19"/>
                      <a:pt x="8" y="20"/>
                      <a:pt x="8" y="20"/>
                    </a:cubicBezTo>
                    <a:cubicBezTo>
                      <a:pt x="9" y="19"/>
                      <a:pt x="8" y="17"/>
                      <a:pt x="8" y="15"/>
                    </a:cubicBezTo>
                    <a:cubicBezTo>
                      <a:pt x="8" y="15"/>
                      <a:pt x="9" y="15"/>
                      <a:pt x="10" y="15"/>
                    </a:cubicBezTo>
                    <a:cubicBezTo>
                      <a:pt x="11" y="16"/>
                      <a:pt x="12" y="15"/>
                      <a:pt x="13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0"/>
                      <a:pt x="26" y="1"/>
                      <a:pt x="28" y="1"/>
                    </a:cubicBezTo>
                    <a:cubicBezTo>
                      <a:pt x="30" y="1"/>
                      <a:pt x="32" y="1"/>
                      <a:pt x="34" y="1"/>
                    </a:cubicBezTo>
                    <a:cubicBezTo>
                      <a:pt x="36" y="1"/>
                      <a:pt x="38" y="2"/>
                      <a:pt x="39" y="2"/>
                    </a:cubicBezTo>
                    <a:cubicBezTo>
                      <a:pt x="42" y="2"/>
                      <a:pt x="44" y="0"/>
                      <a:pt x="42" y="5"/>
                    </a:cubicBezTo>
                    <a:cubicBezTo>
                      <a:pt x="41" y="8"/>
                      <a:pt x="43" y="10"/>
                      <a:pt x="42" y="13"/>
                    </a:cubicBezTo>
                    <a:cubicBezTo>
                      <a:pt x="44" y="13"/>
                      <a:pt x="46" y="11"/>
                      <a:pt x="48" y="11"/>
                    </a:cubicBezTo>
                    <a:cubicBezTo>
                      <a:pt x="52" y="10"/>
                      <a:pt x="52" y="12"/>
                      <a:pt x="53" y="14"/>
                    </a:cubicBezTo>
                    <a:cubicBezTo>
                      <a:pt x="54" y="16"/>
                      <a:pt x="55" y="19"/>
                      <a:pt x="51" y="20"/>
                    </a:cubicBezTo>
                    <a:cubicBezTo>
                      <a:pt x="49" y="20"/>
                      <a:pt x="49" y="24"/>
                      <a:pt x="49" y="26"/>
                    </a:cubicBezTo>
                    <a:cubicBezTo>
                      <a:pt x="49" y="26"/>
                      <a:pt x="48" y="28"/>
                      <a:pt x="49" y="29"/>
                    </a:cubicBezTo>
                    <a:cubicBezTo>
                      <a:pt x="50" y="29"/>
                      <a:pt x="51" y="29"/>
                      <a:pt x="51" y="30"/>
                    </a:cubicBezTo>
                    <a:cubicBezTo>
                      <a:pt x="51" y="31"/>
                      <a:pt x="53" y="31"/>
                      <a:pt x="54" y="32"/>
                    </a:cubicBezTo>
                    <a:cubicBezTo>
                      <a:pt x="56" y="33"/>
                      <a:pt x="54" y="35"/>
                      <a:pt x="54" y="37"/>
                    </a:cubicBezTo>
                    <a:cubicBezTo>
                      <a:pt x="54" y="39"/>
                      <a:pt x="55" y="42"/>
                      <a:pt x="53" y="43"/>
                    </a:cubicBezTo>
                    <a:cubicBezTo>
                      <a:pt x="55" y="44"/>
                      <a:pt x="54" y="46"/>
                      <a:pt x="52" y="47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3" y="51"/>
                      <a:pt x="50" y="53"/>
                      <a:pt x="49" y="53"/>
                    </a:cubicBezTo>
                    <a:cubicBezTo>
                      <a:pt x="48" y="53"/>
                      <a:pt x="48" y="49"/>
                      <a:pt x="47" y="48"/>
                    </a:cubicBezTo>
                    <a:cubicBezTo>
                      <a:pt x="47" y="50"/>
                      <a:pt x="46" y="52"/>
                      <a:pt x="44" y="52"/>
                    </a:cubicBezTo>
                    <a:cubicBezTo>
                      <a:pt x="43" y="52"/>
                      <a:pt x="42" y="51"/>
                      <a:pt x="40" y="51"/>
                    </a:cubicBezTo>
                    <a:cubicBezTo>
                      <a:pt x="41" y="48"/>
                      <a:pt x="34" y="42"/>
                      <a:pt x="35" y="48"/>
                    </a:cubicBezTo>
                    <a:cubicBezTo>
                      <a:pt x="36" y="52"/>
                      <a:pt x="35" y="52"/>
                      <a:pt x="31" y="52"/>
                    </a:cubicBezTo>
                    <a:cubicBezTo>
                      <a:pt x="30" y="52"/>
                      <a:pt x="31" y="51"/>
                      <a:pt x="30" y="51"/>
                    </a:cubicBezTo>
                    <a:cubicBezTo>
                      <a:pt x="28" y="51"/>
                      <a:pt x="28" y="51"/>
                      <a:pt x="27" y="51"/>
                    </a:cubicBezTo>
                    <a:cubicBezTo>
                      <a:pt x="27" y="53"/>
                      <a:pt x="28" y="55"/>
                      <a:pt x="26" y="56"/>
                    </a:cubicBezTo>
                    <a:cubicBezTo>
                      <a:pt x="28" y="56"/>
                      <a:pt x="29" y="56"/>
                      <a:pt x="28" y="58"/>
                    </a:cubicBezTo>
                    <a:cubicBezTo>
                      <a:pt x="28" y="59"/>
                      <a:pt x="28" y="60"/>
                      <a:pt x="28" y="60"/>
                    </a:cubicBezTo>
                    <a:cubicBezTo>
                      <a:pt x="29" y="61"/>
                      <a:pt x="30" y="61"/>
                      <a:pt x="30" y="61"/>
                    </a:cubicBezTo>
                    <a:cubicBezTo>
                      <a:pt x="31" y="63"/>
                      <a:pt x="30" y="63"/>
                      <a:pt x="30" y="64"/>
                    </a:cubicBezTo>
                    <a:cubicBezTo>
                      <a:pt x="30" y="65"/>
                      <a:pt x="30" y="66"/>
                      <a:pt x="29" y="66"/>
                    </a:cubicBezTo>
                    <a:cubicBezTo>
                      <a:pt x="27" y="66"/>
                      <a:pt x="27" y="65"/>
                      <a:pt x="26" y="64"/>
                    </a:cubicBezTo>
                    <a:cubicBezTo>
                      <a:pt x="25" y="63"/>
                      <a:pt x="23" y="67"/>
                      <a:pt x="23" y="68"/>
                    </a:cubicBezTo>
                    <a:cubicBezTo>
                      <a:pt x="20" y="67"/>
                      <a:pt x="19" y="63"/>
                      <a:pt x="17" y="61"/>
                    </a:cubicBezTo>
                    <a:cubicBezTo>
                      <a:pt x="15" y="58"/>
                      <a:pt x="12" y="55"/>
                      <a:pt x="9" y="53"/>
                    </a:cubicBezTo>
                    <a:cubicBezTo>
                      <a:pt x="11" y="52"/>
                      <a:pt x="11" y="55"/>
                      <a:pt x="13" y="53"/>
                    </a:cubicBezTo>
                    <a:cubicBezTo>
                      <a:pt x="12" y="54"/>
                      <a:pt x="10" y="52"/>
                      <a:pt x="9" y="52"/>
                    </a:cubicBezTo>
                    <a:cubicBezTo>
                      <a:pt x="7" y="52"/>
                      <a:pt x="6" y="48"/>
                      <a:pt x="5" y="46"/>
                    </a:cubicBezTo>
                    <a:cubicBezTo>
                      <a:pt x="6" y="46"/>
                      <a:pt x="7" y="47"/>
                      <a:pt x="8" y="48"/>
                    </a:cubicBezTo>
                    <a:cubicBezTo>
                      <a:pt x="7" y="46"/>
                      <a:pt x="6" y="47"/>
                      <a:pt x="5" y="46"/>
                    </a:cubicBezTo>
                    <a:cubicBezTo>
                      <a:pt x="4" y="45"/>
                      <a:pt x="5" y="44"/>
                      <a:pt x="5" y="44"/>
                    </a:cubicBezTo>
                    <a:cubicBezTo>
                      <a:pt x="4" y="42"/>
                      <a:pt x="3" y="41"/>
                      <a:pt x="2" y="40"/>
                    </a:cubicBezTo>
                    <a:cubicBezTo>
                      <a:pt x="3" y="41"/>
                      <a:pt x="5" y="42"/>
                      <a:pt x="5" y="44"/>
                    </a:cubicBezTo>
                    <a:cubicBezTo>
                      <a:pt x="6" y="43"/>
                      <a:pt x="7" y="43"/>
                      <a:pt x="8" y="43"/>
                    </a:cubicBezTo>
                    <a:cubicBezTo>
                      <a:pt x="7" y="43"/>
                      <a:pt x="7" y="42"/>
                      <a:pt x="6" y="42"/>
                    </a:cubicBezTo>
                    <a:cubicBezTo>
                      <a:pt x="6" y="43"/>
                      <a:pt x="6" y="43"/>
                      <a:pt x="5" y="43"/>
                    </a:cubicBezTo>
                    <a:cubicBezTo>
                      <a:pt x="5" y="42"/>
                      <a:pt x="6" y="41"/>
                      <a:pt x="5" y="40"/>
                    </a:cubicBezTo>
                    <a:cubicBezTo>
                      <a:pt x="4" y="44"/>
                      <a:pt x="1" y="36"/>
                      <a:pt x="1" y="35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0" name="Google Shape;360;p2"/>
              <p:cNvGrpSpPr/>
              <p:nvPr/>
            </p:nvGrpSpPr>
            <p:grpSpPr>
              <a:xfrm>
                <a:off x="3549650" y="2384425"/>
                <a:ext cx="87313" cy="33338"/>
                <a:chOff x="3549650" y="2384425"/>
                <a:chExt cx="87313" cy="33338"/>
              </a:xfrm>
            </p:grpSpPr>
            <p:sp>
              <p:nvSpPr>
                <p:cNvPr id="361" name="Google Shape;361;p2"/>
                <p:cNvSpPr/>
                <p:nvPr/>
              </p:nvSpPr>
              <p:spPr>
                <a:xfrm>
                  <a:off x="3549650" y="2384425"/>
                  <a:ext cx="87313" cy="23813"/>
                </a:xfrm>
                <a:custGeom>
                  <a:rect b="b" l="l" r="r" t="t"/>
                  <a:pathLst>
                    <a:path extrusionOk="0" h="8" w="29">
                      <a:moveTo>
                        <a:pt x="1" y="5"/>
                      </a:moveTo>
                      <a:cubicBezTo>
                        <a:pt x="2" y="3"/>
                        <a:pt x="2" y="3"/>
                        <a:pt x="3" y="5"/>
                      </a:cubicBezTo>
                      <a:cubicBezTo>
                        <a:pt x="3" y="6"/>
                        <a:pt x="4" y="6"/>
                        <a:pt x="5" y="5"/>
                      </a:cubicBezTo>
                      <a:cubicBezTo>
                        <a:pt x="6" y="5"/>
                        <a:pt x="6" y="5"/>
                        <a:pt x="7" y="5"/>
                      </a:cubicBezTo>
                      <a:cubicBezTo>
                        <a:pt x="5" y="4"/>
                        <a:pt x="11" y="4"/>
                        <a:pt x="12" y="3"/>
                      </a:cubicBezTo>
                      <a:cubicBezTo>
                        <a:pt x="10" y="3"/>
                        <a:pt x="8" y="3"/>
                        <a:pt x="6" y="4"/>
                      </a:cubicBezTo>
                      <a:cubicBezTo>
                        <a:pt x="5" y="5"/>
                        <a:pt x="4" y="5"/>
                        <a:pt x="3" y="3"/>
                      </a:cubicBezTo>
                      <a:cubicBezTo>
                        <a:pt x="2" y="2"/>
                        <a:pt x="4" y="2"/>
                        <a:pt x="5" y="2"/>
                      </a:cubicBezTo>
                      <a:cubicBezTo>
                        <a:pt x="8" y="2"/>
                        <a:pt x="10" y="2"/>
                        <a:pt x="13" y="2"/>
                      </a:cubicBezTo>
                      <a:cubicBezTo>
                        <a:pt x="14" y="2"/>
                        <a:pt x="13" y="0"/>
                        <a:pt x="15" y="0"/>
                      </a:cubicBezTo>
                      <a:cubicBezTo>
                        <a:pt x="16" y="1"/>
                        <a:pt x="16" y="0"/>
                        <a:pt x="17" y="0"/>
                      </a:cubicBezTo>
                      <a:cubicBezTo>
                        <a:pt x="17" y="0"/>
                        <a:pt x="18" y="0"/>
                        <a:pt x="19" y="0"/>
                      </a:cubicBezTo>
                      <a:cubicBezTo>
                        <a:pt x="19" y="0"/>
                        <a:pt x="20" y="1"/>
                        <a:pt x="20" y="1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1" y="1"/>
                        <a:pt x="22" y="1"/>
                        <a:pt x="22" y="2"/>
                      </a:cubicBezTo>
                      <a:cubicBezTo>
                        <a:pt x="23" y="2"/>
                        <a:pt x="23" y="3"/>
                        <a:pt x="23" y="3"/>
                      </a:cubicBezTo>
                      <a:cubicBezTo>
                        <a:pt x="24" y="4"/>
                        <a:pt x="25" y="3"/>
                        <a:pt x="26" y="3"/>
                      </a:cubicBezTo>
                      <a:cubicBezTo>
                        <a:pt x="27" y="2"/>
                        <a:pt x="29" y="3"/>
                        <a:pt x="29" y="4"/>
                      </a:cubicBezTo>
                      <a:cubicBezTo>
                        <a:pt x="29" y="5"/>
                        <a:pt x="27" y="6"/>
                        <a:pt x="26" y="6"/>
                      </a:cubicBezTo>
                      <a:cubicBezTo>
                        <a:pt x="24" y="6"/>
                        <a:pt x="22" y="5"/>
                        <a:pt x="20" y="4"/>
                      </a:cubicBezTo>
                      <a:cubicBezTo>
                        <a:pt x="18" y="3"/>
                        <a:pt x="17" y="2"/>
                        <a:pt x="16" y="3"/>
                      </a:cubicBezTo>
                      <a:cubicBezTo>
                        <a:pt x="16" y="4"/>
                        <a:pt x="15" y="5"/>
                        <a:pt x="13" y="4"/>
                      </a:cubicBezTo>
                      <a:cubicBezTo>
                        <a:pt x="12" y="4"/>
                        <a:pt x="9" y="5"/>
                        <a:pt x="10" y="6"/>
                      </a:cubicBezTo>
                      <a:cubicBezTo>
                        <a:pt x="10" y="7"/>
                        <a:pt x="9" y="7"/>
                        <a:pt x="8" y="7"/>
                      </a:cubicBezTo>
                      <a:cubicBezTo>
                        <a:pt x="6" y="6"/>
                        <a:pt x="2" y="6"/>
                        <a:pt x="1" y="8"/>
                      </a:cubicBezTo>
                      <a:cubicBezTo>
                        <a:pt x="1" y="7"/>
                        <a:pt x="0" y="6"/>
                        <a:pt x="1" y="5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" name="Google Shape;362;p2"/>
                <p:cNvSpPr/>
                <p:nvPr/>
              </p:nvSpPr>
              <p:spPr>
                <a:xfrm>
                  <a:off x="3570287" y="2384425"/>
                  <a:ext cx="42863" cy="6350"/>
                </a:xfrm>
                <a:custGeom>
                  <a:rect b="b" l="l" r="r" t="t"/>
                  <a:pathLst>
                    <a:path extrusionOk="0" h="2" w="14">
                      <a:moveTo>
                        <a:pt x="0" y="2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2" y="2"/>
                      </a:cubicBezTo>
                      <a:cubicBezTo>
                        <a:pt x="3" y="2"/>
                        <a:pt x="5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moveTo>
                        <a:pt x="6" y="2"/>
                      </a:move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moveTo>
                        <a:pt x="14" y="2"/>
                      </a:move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moveTo>
                        <a:pt x="12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" name="Google Shape;363;p2"/>
                <p:cNvSpPr/>
                <p:nvPr/>
              </p:nvSpPr>
              <p:spPr>
                <a:xfrm>
                  <a:off x="3570287" y="2393950"/>
                  <a:ext cx="42863" cy="23813"/>
                </a:xfrm>
                <a:custGeom>
                  <a:rect b="b" l="l" r="r" t="t"/>
                  <a:pathLst>
                    <a:path extrusionOk="0" h="8" w="14">
                      <a:moveTo>
                        <a:pt x="7" y="7"/>
                      </a:moveTo>
                      <a:cubicBezTo>
                        <a:pt x="6" y="7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6" y="7"/>
                        <a:pt x="7" y="7"/>
                      </a:cubicBezTo>
                      <a:moveTo>
                        <a:pt x="0" y="3"/>
                      </a:move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moveTo>
                        <a:pt x="3" y="3"/>
                      </a:move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3"/>
                        <a:pt x="3" y="3"/>
                      </a:cubicBezTo>
                      <a:moveTo>
                        <a:pt x="12" y="1"/>
                      </a:moveTo>
                      <a:cubicBezTo>
                        <a:pt x="13" y="1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3" y="2"/>
                        <a:pt x="13" y="1"/>
                      </a:cubicBezTo>
                      <a:cubicBezTo>
                        <a:pt x="13" y="1"/>
                        <a:pt x="13" y="1"/>
                        <a:pt x="12" y="1"/>
                      </a:cubicBezTo>
                      <a:moveTo>
                        <a:pt x="9" y="1"/>
                      </a:moveTo>
                      <a:cubicBezTo>
                        <a:pt x="8" y="1"/>
                        <a:pt x="8" y="2"/>
                        <a:pt x="6" y="2"/>
                      </a:cubicBezTo>
                      <a:cubicBezTo>
                        <a:pt x="6" y="2"/>
                        <a:pt x="6" y="2"/>
                        <a:pt x="6" y="1"/>
                      </a:cubicBezTo>
                      <a:cubicBezTo>
                        <a:pt x="6" y="1"/>
                        <a:pt x="6" y="2"/>
                        <a:pt x="5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8" y="1"/>
                      </a:cubicBezTo>
                      <a:cubicBezTo>
                        <a:pt x="8" y="1"/>
                        <a:pt x="8" y="1"/>
                        <a:pt x="9" y="1"/>
                      </a:cubicBezTo>
                      <a:moveTo>
                        <a:pt x="10" y="0"/>
                      </a:move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10" y="0"/>
                        <a:pt x="10" y="0"/>
                        <a:pt x="10" y="0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" name="Google Shape;364;p2"/>
                <p:cNvSpPr/>
                <p:nvPr/>
              </p:nvSpPr>
              <p:spPr>
                <a:xfrm>
                  <a:off x="3570287" y="2393950"/>
                  <a:ext cx="15875" cy="6350"/>
                </a:xfrm>
                <a:custGeom>
                  <a:rect b="b" l="l" r="r" t="t"/>
                  <a:pathLst>
                    <a:path extrusionOk="0" h="2" w="5">
                      <a:moveTo>
                        <a:pt x="0" y="2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moveTo>
                        <a:pt x="4" y="0"/>
                      </a:moveTo>
                      <a:cubicBezTo>
                        <a:pt x="2" y="0"/>
                        <a:pt x="1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1"/>
                        <a:pt x="4" y="1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" name="Google Shape;365;p2"/>
                <p:cNvSpPr/>
                <p:nvPr/>
              </p:nvSpPr>
              <p:spPr>
                <a:xfrm>
                  <a:off x="3570287" y="2384425"/>
                  <a:ext cx="42863" cy="20638"/>
                </a:xfrm>
                <a:custGeom>
                  <a:rect b="b" l="l" r="r" t="t"/>
                  <a:pathLst>
                    <a:path extrusionOk="0" h="7" w="14">
                      <a:moveTo>
                        <a:pt x="11" y="0"/>
                      </a:moveTo>
                      <a:cubicBezTo>
                        <a:pt x="11" y="0"/>
                        <a:pt x="10" y="0"/>
                        <a:pt x="10" y="0"/>
                      </a:cubicBezTo>
                      <a:cubicBezTo>
                        <a:pt x="9" y="0"/>
                        <a:pt x="9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1"/>
                        <a:pt x="7" y="1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3" y="2"/>
                        <a:pt x="2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1" y="3"/>
                        <a:pt x="2" y="3"/>
                        <a:pt x="4" y="3"/>
                      </a:cubicBezTo>
                      <a:cubicBezTo>
                        <a:pt x="4" y="3"/>
                        <a:pt x="4" y="3"/>
                        <a:pt x="5" y="3"/>
                      </a:cubicBezTo>
                      <a:cubicBezTo>
                        <a:pt x="4" y="4"/>
                        <a:pt x="1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3" y="7"/>
                        <a:pt x="3" y="7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5"/>
                        <a:pt x="5" y="5"/>
                        <a:pt x="5" y="5"/>
                      </a:cubicBezTo>
                      <a:cubicBezTo>
                        <a:pt x="6" y="5"/>
                        <a:pt x="6" y="4"/>
                        <a:pt x="6" y="4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8" y="5"/>
                        <a:pt x="8" y="4"/>
                        <a:pt x="9" y="4"/>
                      </a:cubicBezTo>
                      <a:cubicBezTo>
                        <a:pt x="9" y="4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1" y="3"/>
                        <a:pt x="12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5"/>
                        <a:pt x="14" y="5"/>
                        <a:pt x="14" y="5"/>
                      </a:cubicBezTo>
                      <a:cubicBezTo>
                        <a:pt x="14" y="5"/>
                        <a:pt x="14" y="4"/>
                        <a:pt x="14" y="4"/>
                      </a:cubicBezTo>
                      <a:cubicBezTo>
                        <a:pt x="14" y="3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3" y="2"/>
                        <a:pt x="13" y="1"/>
                      </a:cubicBezTo>
                      <a:cubicBezTo>
                        <a:pt x="13" y="1"/>
                        <a:pt x="13" y="1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11" y="0"/>
                        <a:pt x="11" y="0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6" name="Google Shape;366;p2"/>
              <p:cNvSpPr/>
              <p:nvPr/>
            </p:nvSpPr>
            <p:spPr>
              <a:xfrm>
                <a:off x="4975225" y="2347913"/>
                <a:ext cx="430213" cy="373063"/>
              </a:xfrm>
              <a:custGeom>
                <a:rect b="b" l="l" r="r" t="t"/>
                <a:pathLst>
                  <a:path extrusionOk="0" h="123" w="142">
                    <a:moveTo>
                      <a:pt x="0" y="75"/>
                    </a:moveTo>
                    <a:cubicBezTo>
                      <a:pt x="0" y="74"/>
                      <a:pt x="2" y="73"/>
                      <a:pt x="2" y="72"/>
                    </a:cubicBezTo>
                    <a:cubicBezTo>
                      <a:pt x="2" y="69"/>
                      <a:pt x="3" y="69"/>
                      <a:pt x="6" y="69"/>
                    </a:cubicBezTo>
                    <a:cubicBezTo>
                      <a:pt x="7" y="70"/>
                      <a:pt x="9" y="70"/>
                      <a:pt x="10" y="68"/>
                    </a:cubicBezTo>
                    <a:cubicBezTo>
                      <a:pt x="11" y="67"/>
                      <a:pt x="11" y="64"/>
                      <a:pt x="11" y="63"/>
                    </a:cubicBezTo>
                    <a:cubicBezTo>
                      <a:pt x="10" y="60"/>
                      <a:pt x="10" y="57"/>
                      <a:pt x="11" y="55"/>
                    </a:cubicBezTo>
                    <a:cubicBezTo>
                      <a:pt x="11" y="54"/>
                      <a:pt x="12" y="53"/>
                      <a:pt x="12" y="52"/>
                    </a:cubicBezTo>
                    <a:cubicBezTo>
                      <a:pt x="13" y="50"/>
                      <a:pt x="12" y="49"/>
                      <a:pt x="12" y="48"/>
                    </a:cubicBezTo>
                    <a:cubicBezTo>
                      <a:pt x="12" y="46"/>
                      <a:pt x="13" y="45"/>
                      <a:pt x="14" y="44"/>
                    </a:cubicBezTo>
                    <a:cubicBezTo>
                      <a:pt x="15" y="42"/>
                      <a:pt x="16" y="44"/>
                      <a:pt x="16" y="45"/>
                    </a:cubicBezTo>
                    <a:cubicBezTo>
                      <a:pt x="17" y="45"/>
                      <a:pt x="20" y="41"/>
                      <a:pt x="18" y="40"/>
                    </a:cubicBezTo>
                    <a:cubicBezTo>
                      <a:pt x="18" y="39"/>
                      <a:pt x="19" y="37"/>
                      <a:pt x="19" y="37"/>
                    </a:cubicBezTo>
                    <a:cubicBezTo>
                      <a:pt x="19" y="35"/>
                      <a:pt x="18" y="34"/>
                      <a:pt x="20" y="32"/>
                    </a:cubicBezTo>
                    <a:cubicBezTo>
                      <a:pt x="22" y="31"/>
                      <a:pt x="22" y="28"/>
                      <a:pt x="24" y="26"/>
                    </a:cubicBezTo>
                    <a:cubicBezTo>
                      <a:pt x="24" y="25"/>
                      <a:pt x="24" y="24"/>
                      <a:pt x="26" y="24"/>
                    </a:cubicBezTo>
                    <a:cubicBezTo>
                      <a:pt x="26" y="24"/>
                      <a:pt x="28" y="24"/>
                      <a:pt x="29" y="24"/>
                    </a:cubicBezTo>
                    <a:cubicBezTo>
                      <a:pt x="29" y="22"/>
                      <a:pt x="29" y="19"/>
                      <a:pt x="30" y="17"/>
                    </a:cubicBezTo>
                    <a:cubicBezTo>
                      <a:pt x="30" y="16"/>
                      <a:pt x="30" y="15"/>
                      <a:pt x="31" y="14"/>
                    </a:cubicBezTo>
                    <a:cubicBezTo>
                      <a:pt x="31" y="13"/>
                      <a:pt x="31" y="11"/>
                      <a:pt x="32" y="9"/>
                    </a:cubicBezTo>
                    <a:cubicBezTo>
                      <a:pt x="32" y="5"/>
                      <a:pt x="34" y="7"/>
                      <a:pt x="36" y="7"/>
                    </a:cubicBezTo>
                    <a:cubicBezTo>
                      <a:pt x="38" y="7"/>
                      <a:pt x="38" y="5"/>
                      <a:pt x="39" y="5"/>
                    </a:cubicBezTo>
                    <a:cubicBezTo>
                      <a:pt x="40" y="6"/>
                      <a:pt x="41" y="8"/>
                      <a:pt x="42" y="9"/>
                    </a:cubicBezTo>
                    <a:cubicBezTo>
                      <a:pt x="43" y="6"/>
                      <a:pt x="44" y="3"/>
                      <a:pt x="45" y="0"/>
                    </a:cubicBezTo>
                    <a:cubicBezTo>
                      <a:pt x="45" y="1"/>
                      <a:pt x="46" y="2"/>
                      <a:pt x="46" y="2"/>
                    </a:cubicBezTo>
                    <a:cubicBezTo>
                      <a:pt x="47" y="3"/>
                      <a:pt x="48" y="2"/>
                      <a:pt x="48" y="3"/>
                    </a:cubicBezTo>
                    <a:cubicBezTo>
                      <a:pt x="49" y="5"/>
                      <a:pt x="50" y="5"/>
                      <a:pt x="52" y="5"/>
                    </a:cubicBezTo>
                    <a:cubicBezTo>
                      <a:pt x="53" y="5"/>
                      <a:pt x="54" y="5"/>
                      <a:pt x="54" y="4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6" y="2"/>
                      <a:pt x="57" y="5"/>
                      <a:pt x="57" y="5"/>
                    </a:cubicBezTo>
                    <a:cubicBezTo>
                      <a:pt x="59" y="3"/>
                      <a:pt x="62" y="5"/>
                      <a:pt x="64" y="5"/>
                    </a:cubicBezTo>
                    <a:cubicBezTo>
                      <a:pt x="67" y="4"/>
                      <a:pt x="69" y="7"/>
                      <a:pt x="71" y="8"/>
                    </a:cubicBezTo>
                    <a:cubicBezTo>
                      <a:pt x="74" y="9"/>
                      <a:pt x="75" y="13"/>
                      <a:pt x="78" y="15"/>
                    </a:cubicBezTo>
                    <a:cubicBezTo>
                      <a:pt x="79" y="16"/>
                      <a:pt x="81" y="17"/>
                      <a:pt x="82" y="19"/>
                    </a:cubicBezTo>
                    <a:cubicBezTo>
                      <a:pt x="83" y="20"/>
                      <a:pt x="83" y="22"/>
                      <a:pt x="84" y="23"/>
                    </a:cubicBezTo>
                    <a:cubicBezTo>
                      <a:pt x="87" y="25"/>
                      <a:pt x="88" y="26"/>
                      <a:pt x="86" y="29"/>
                    </a:cubicBezTo>
                    <a:cubicBezTo>
                      <a:pt x="84" y="32"/>
                      <a:pt x="82" y="34"/>
                      <a:pt x="82" y="38"/>
                    </a:cubicBezTo>
                    <a:cubicBezTo>
                      <a:pt x="83" y="40"/>
                      <a:pt x="82" y="43"/>
                      <a:pt x="85" y="42"/>
                    </a:cubicBezTo>
                    <a:cubicBezTo>
                      <a:pt x="87" y="42"/>
                      <a:pt x="88" y="41"/>
                      <a:pt x="90" y="41"/>
                    </a:cubicBezTo>
                    <a:cubicBezTo>
                      <a:pt x="91" y="41"/>
                      <a:pt x="92" y="42"/>
                      <a:pt x="93" y="41"/>
                    </a:cubicBezTo>
                    <a:cubicBezTo>
                      <a:pt x="93" y="44"/>
                      <a:pt x="90" y="45"/>
                      <a:pt x="92" y="48"/>
                    </a:cubicBezTo>
                    <a:cubicBezTo>
                      <a:pt x="93" y="51"/>
                      <a:pt x="94" y="52"/>
                      <a:pt x="96" y="54"/>
                    </a:cubicBezTo>
                    <a:cubicBezTo>
                      <a:pt x="97" y="55"/>
                      <a:pt x="98" y="58"/>
                      <a:pt x="99" y="59"/>
                    </a:cubicBezTo>
                    <a:cubicBezTo>
                      <a:pt x="99" y="60"/>
                      <a:pt x="100" y="59"/>
                      <a:pt x="101" y="60"/>
                    </a:cubicBezTo>
                    <a:cubicBezTo>
                      <a:pt x="102" y="61"/>
                      <a:pt x="104" y="63"/>
                      <a:pt x="105" y="64"/>
                    </a:cubicBezTo>
                    <a:cubicBezTo>
                      <a:pt x="112" y="66"/>
                      <a:pt x="117" y="68"/>
                      <a:pt x="124" y="71"/>
                    </a:cubicBezTo>
                    <a:cubicBezTo>
                      <a:pt x="127" y="72"/>
                      <a:pt x="129" y="73"/>
                      <a:pt x="132" y="74"/>
                    </a:cubicBezTo>
                    <a:cubicBezTo>
                      <a:pt x="135" y="75"/>
                      <a:pt x="139" y="74"/>
                      <a:pt x="142" y="74"/>
                    </a:cubicBezTo>
                    <a:cubicBezTo>
                      <a:pt x="115" y="106"/>
                      <a:pt x="115" y="106"/>
                      <a:pt x="115" y="106"/>
                    </a:cubicBezTo>
                    <a:cubicBezTo>
                      <a:pt x="114" y="107"/>
                      <a:pt x="112" y="108"/>
                      <a:pt x="110" y="107"/>
                    </a:cubicBezTo>
                    <a:cubicBezTo>
                      <a:pt x="106" y="107"/>
                      <a:pt x="101" y="107"/>
                      <a:pt x="96" y="111"/>
                    </a:cubicBezTo>
                    <a:cubicBezTo>
                      <a:pt x="95" y="112"/>
                      <a:pt x="94" y="114"/>
                      <a:pt x="92" y="114"/>
                    </a:cubicBezTo>
                    <a:cubicBezTo>
                      <a:pt x="91" y="115"/>
                      <a:pt x="89" y="115"/>
                      <a:pt x="87" y="115"/>
                    </a:cubicBezTo>
                    <a:cubicBezTo>
                      <a:pt x="85" y="116"/>
                      <a:pt x="85" y="118"/>
                      <a:pt x="83" y="117"/>
                    </a:cubicBezTo>
                    <a:cubicBezTo>
                      <a:pt x="81" y="117"/>
                      <a:pt x="79" y="119"/>
                      <a:pt x="77" y="117"/>
                    </a:cubicBezTo>
                    <a:cubicBezTo>
                      <a:pt x="76" y="116"/>
                      <a:pt x="76" y="115"/>
                      <a:pt x="74" y="115"/>
                    </a:cubicBezTo>
                    <a:cubicBezTo>
                      <a:pt x="73" y="114"/>
                      <a:pt x="72" y="115"/>
                      <a:pt x="71" y="116"/>
                    </a:cubicBezTo>
                    <a:cubicBezTo>
                      <a:pt x="69" y="116"/>
                      <a:pt x="66" y="118"/>
                      <a:pt x="65" y="119"/>
                    </a:cubicBezTo>
                    <a:cubicBezTo>
                      <a:pt x="64" y="121"/>
                      <a:pt x="63" y="122"/>
                      <a:pt x="63" y="123"/>
                    </a:cubicBezTo>
                    <a:cubicBezTo>
                      <a:pt x="62" y="122"/>
                      <a:pt x="59" y="122"/>
                      <a:pt x="57" y="122"/>
                    </a:cubicBezTo>
                    <a:cubicBezTo>
                      <a:pt x="56" y="122"/>
                      <a:pt x="55" y="121"/>
                      <a:pt x="54" y="121"/>
                    </a:cubicBezTo>
                    <a:cubicBezTo>
                      <a:pt x="53" y="121"/>
                      <a:pt x="52" y="121"/>
                      <a:pt x="51" y="121"/>
                    </a:cubicBezTo>
                    <a:cubicBezTo>
                      <a:pt x="46" y="121"/>
                      <a:pt x="50" y="120"/>
                      <a:pt x="38" y="113"/>
                    </a:cubicBezTo>
                    <a:cubicBezTo>
                      <a:pt x="36" y="112"/>
                      <a:pt x="33" y="113"/>
                      <a:pt x="30" y="112"/>
                    </a:cubicBezTo>
                    <a:cubicBezTo>
                      <a:pt x="29" y="112"/>
                      <a:pt x="27" y="110"/>
                      <a:pt x="27" y="109"/>
                    </a:cubicBezTo>
                    <a:cubicBezTo>
                      <a:pt x="26" y="107"/>
                      <a:pt x="27" y="105"/>
                      <a:pt x="27" y="104"/>
                    </a:cubicBezTo>
                    <a:cubicBezTo>
                      <a:pt x="27" y="102"/>
                      <a:pt x="24" y="101"/>
                      <a:pt x="23" y="103"/>
                    </a:cubicBezTo>
                    <a:cubicBezTo>
                      <a:pt x="22" y="102"/>
                      <a:pt x="21" y="100"/>
                      <a:pt x="21" y="99"/>
                    </a:cubicBezTo>
                    <a:cubicBezTo>
                      <a:pt x="19" y="98"/>
                      <a:pt x="19" y="95"/>
                      <a:pt x="18" y="93"/>
                    </a:cubicBezTo>
                    <a:cubicBezTo>
                      <a:pt x="18" y="92"/>
                      <a:pt x="17" y="90"/>
                      <a:pt x="17" y="89"/>
                    </a:cubicBezTo>
                    <a:cubicBezTo>
                      <a:pt x="16" y="88"/>
                      <a:pt x="16" y="88"/>
                      <a:pt x="15" y="87"/>
                    </a:cubicBezTo>
                    <a:cubicBezTo>
                      <a:pt x="14" y="87"/>
                      <a:pt x="14" y="86"/>
                      <a:pt x="14" y="86"/>
                    </a:cubicBezTo>
                    <a:cubicBezTo>
                      <a:pt x="14" y="86"/>
                      <a:pt x="13" y="86"/>
                      <a:pt x="13" y="86"/>
                    </a:cubicBezTo>
                    <a:cubicBezTo>
                      <a:pt x="12" y="85"/>
                      <a:pt x="12" y="84"/>
                      <a:pt x="11" y="83"/>
                    </a:cubicBezTo>
                    <a:cubicBezTo>
                      <a:pt x="10" y="82"/>
                      <a:pt x="10" y="80"/>
                      <a:pt x="8" y="79"/>
                    </a:cubicBezTo>
                    <a:cubicBezTo>
                      <a:pt x="7" y="78"/>
                      <a:pt x="5" y="77"/>
                      <a:pt x="4" y="77"/>
                    </a:cubicBezTo>
                    <a:cubicBezTo>
                      <a:pt x="3" y="77"/>
                      <a:pt x="1" y="77"/>
                      <a:pt x="0" y="75"/>
                    </a:cubicBezTo>
                  </a:path>
                </a:pathLst>
              </a:custGeom>
              <a:solidFill>
                <a:srgbClr val="E73846">
                  <a:alpha val="68627"/>
                </a:srgbClr>
              </a:solidFill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2"/>
              <p:cNvSpPr/>
              <p:nvPr/>
            </p:nvSpPr>
            <p:spPr>
              <a:xfrm>
                <a:off x="4716462" y="1801813"/>
                <a:ext cx="322263" cy="325438"/>
              </a:xfrm>
              <a:custGeom>
                <a:rect b="b" l="l" r="r" t="t"/>
                <a:pathLst>
                  <a:path extrusionOk="0" h="107" w="106">
                    <a:moveTo>
                      <a:pt x="2" y="18"/>
                    </a:moveTo>
                    <a:cubicBezTo>
                      <a:pt x="1" y="15"/>
                      <a:pt x="4" y="12"/>
                      <a:pt x="4" y="9"/>
                    </a:cubicBezTo>
                    <a:cubicBezTo>
                      <a:pt x="3" y="6"/>
                      <a:pt x="0" y="4"/>
                      <a:pt x="5" y="0"/>
                    </a:cubicBezTo>
                    <a:cubicBezTo>
                      <a:pt x="5" y="3"/>
                      <a:pt x="8" y="2"/>
                      <a:pt x="9" y="1"/>
                    </a:cubicBezTo>
                    <a:cubicBezTo>
                      <a:pt x="11" y="1"/>
                      <a:pt x="14" y="1"/>
                      <a:pt x="16" y="2"/>
                    </a:cubicBezTo>
                    <a:cubicBezTo>
                      <a:pt x="19" y="2"/>
                      <a:pt x="21" y="3"/>
                      <a:pt x="24" y="3"/>
                    </a:cubicBezTo>
                    <a:cubicBezTo>
                      <a:pt x="25" y="4"/>
                      <a:pt x="25" y="5"/>
                      <a:pt x="26" y="5"/>
                    </a:cubicBezTo>
                    <a:cubicBezTo>
                      <a:pt x="27" y="5"/>
                      <a:pt x="28" y="5"/>
                      <a:pt x="29" y="5"/>
                    </a:cubicBezTo>
                    <a:cubicBezTo>
                      <a:pt x="30" y="5"/>
                      <a:pt x="30" y="6"/>
                      <a:pt x="31" y="6"/>
                    </a:cubicBezTo>
                    <a:cubicBezTo>
                      <a:pt x="32" y="7"/>
                      <a:pt x="33" y="7"/>
                      <a:pt x="33" y="7"/>
                    </a:cubicBezTo>
                    <a:cubicBezTo>
                      <a:pt x="36" y="7"/>
                      <a:pt x="38" y="9"/>
                      <a:pt x="40" y="9"/>
                    </a:cubicBezTo>
                    <a:cubicBezTo>
                      <a:pt x="43" y="9"/>
                      <a:pt x="45" y="8"/>
                      <a:pt x="47" y="6"/>
                    </a:cubicBezTo>
                    <a:cubicBezTo>
                      <a:pt x="48" y="6"/>
                      <a:pt x="49" y="5"/>
                      <a:pt x="50" y="4"/>
                    </a:cubicBezTo>
                    <a:cubicBezTo>
                      <a:pt x="50" y="4"/>
                      <a:pt x="51" y="5"/>
                      <a:pt x="52" y="5"/>
                    </a:cubicBezTo>
                    <a:cubicBezTo>
                      <a:pt x="51" y="5"/>
                      <a:pt x="51" y="4"/>
                      <a:pt x="51" y="4"/>
                    </a:cubicBezTo>
                    <a:cubicBezTo>
                      <a:pt x="51" y="4"/>
                      <a:pt x="52" y="3"/>
                      <a:pt x="53" y="2"/>
                    </a:cubicBezTo>
                    <a:cubicBezTo>
                      <a:pt x="54" y="3"/>
                      <a:pt x="55" y="1"/>
                      <a:pt x="57" y="1"/>
                    </a:cubicBezTo>
                    <a:cubicBezTo>
                      <a:pt x="56" y="2"/>
                      <a:pt x="55" y="2"/>
                      <a:pt x="54" y="3"/>
                    </a:cubicBezTo>
                    <a:cubicBezTo>
                      <a:pt x="54" y="3"/>
                      <a:pt x="61" y="1"/>
                      <a:pt x="58" y="1"/>
                    </a:cubicBezTo>
                    <a:cubicBezTo>
                      <a:pt x="60" y="0"/>
                      <a:pt x="61" y="3"/>
                      <a:pt x="63" y="3"/>
                    </a:cubicBezTo>
                    <a:cubicBezTo>
                      <a:pt x="64" y="2"/>
                      <a:pt x="65" y="1"/>
                      <a:pt x="66" y="2"/>
                    </a:cubicBezTo>
                    <a:cubicBezTo>
                      <a:pt x="67" y="2"/>
                      <a:pt x="68" y="4"/>
                      <a:pt x="69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6" y="3"/>
                      <a:pt x="65" y="5"/>
                      <a:pt x="66" y="5"/>
                    </a:cubicBezTo>
                    <a:cubicBezTo>
                      <a:pt x="68" y="5"/>
                      <a:pt x="67" y="6"/>
                      <a:pt x="68" y="7"/>
                    </a:cubicBezTo>
                    <a:cubicBezTo>
                      <a:pt x="68" y="7"/>
                      <a:pt x="71" y="5"/>
                      <a:pt x="69" y="4"/>
                    </a:cubicBezTo>
                    <a:cubicBezTo>
                      <a:pt x="71" y="5"/>
                      <a:pt x="72" y="7"/>
                      <a:pt x="75" y="7"/>
                    </a:cubicBezTo>
                    <a:cubicBezTo>
                      <a:pt x="76" y="7"/>
                      <a:pt x="78" y="5"/>
                      <a:pt x="78" y="7"/>
                    </a:cubicBezTo>
                    <a:cubicBezTo>
                      <a:pt x="79" y="6"/>
                      <a:pt x="81" y="6"/>
                      <a:pt x="83" y="6"/>
                    </a:cubicBezTo>
                    <a:cubicBezTo>
                      <a:pt x="84" y="5"/>
                      <a:pt x="86" y="5"/>
                      <a:pt x="87" y="4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3" y="26"/>
                      <a:pt x="93" y="31"/>
                      <a:pt x="92" y="33"/>
                    </a:cubicBezTo>
                    <a:cubicBezTo>
                      <a:pt x="91" y="35"/>
                      <a:pt x="91" y="36"/>
                      <a:pt x="91" y="38"/>
                    </a:cubicBezTo>
                    <a:cubicBezTo>
                      <a:pt x="91" y="39"/>
                      <a:pt x="89" y="41"/>
                      <a:pt x="90" y="42"/>
                    </a:cubicBezTo>
                    <a:cubicBezTo>
                      <a:pt x="89" y="42"/>
                      <a:pt x="88" y="41"/>
                      <a:pt x="87" y="40"/>
                    </a:cubicBezTo>
                    <a:cubicBezTo>
                      <a:pt x="85" y="40"/>
                      <a:pt x="85" y="38"/>
                      <a:pt x="84" y="37"/>
                    </a:cubicBezTo>
                    <a:cubicBezTo>
                      <a:pt x="83" y="35"/>
                      <a:pt x="79" y="34"/>
                      <a:pt x="80" y="32"/>
                    </a:cubicBezTo>
                    <a:cubicBezTo>
                      <a:pt x="80" y="29"/>
                      <a:pt x="78" y="28"/>
                      <a:pt x="77" y="26"/>
                    </a:cubicBezTo>
                    <a:cubicBezTo>
                      <a:pt x="75" y="24"/>
                      <a:pt x="74" y="21"/>
                      <a:pt x="73" y="18"/>
                    </a:cubicBezTo>
                    <a:cubicBezTo>
                      <a:pt x="72" y="19"/>
                      <a:pt x="71" y="22"/>
                      <a:pt x="72" y="23"/>
                    </a:cubicBezTo>
                    <a:cubicBezTo>
                      <a:pt x="74" y="26"/>
                      <a:pt x="74" y="28"/>
                      <a:pt x="75" y="31"/>
                    </a:cubicBezTo>
                    <a:cubicBezTo>
                      <a:pt x="77" y="33"/>
                      <a:pt x="78" y="36"/>
                      <a:pt x="80" y="37"/>
                    </a:cubicBezTo>
                    <a:cubicBezTo>
                      <a:pt x="81" y="38"/>
                      <a:pt x="82" y="39"/>
                      <a:pt x="83" y="40"/>
                    </a:cubicBezTo>
                    <a:cubicBezTo>
                      <a:pt x="83" y="40"/>
                      <a:pt x="85" y="43"/>
                      <a:pt x="83" y="41"/>
                    </a:cubicBezTo>
                    <a:cubicBezTo>
                      <a:pt x="84" y="43"/>
                      <a:pt x="83" y="44"/>
                      <a:pt x="84" y="45"/>
                    </a:cubicBezTo>
                    <a:cubicBezTo>
                      <a:pt x="85" y="46"/>
                      <a:pt x="86" y="48"/>
                      <a:pt x="87" y="49"/>
                    </a:cubicBezTo>
                    <a:cubicBezTo>
                      <a:pt x="87" y="50"/>
                      <a:pt x="88" y="51"/>
                      <a:pt x="88" y="52"/>
                    </a:cubicBezTo>
                    <a:cubicBezTo>
                      <a:pt x="88" y="52"/>
                      <a:pt x="88" y="53"/>
                      <a:pt x="88" y="54"/>
                    </a:cubicBezTo>
                    <a:cubicBezTo>
                      <a:pt x="88" y="54"/>
                      <a:pt x="89" y="55"/>
                      <a:pt x="89" y="56"/>
                    </a:cubicBezTo>
                    <a:cubicBezTo>
                      <a:pt x="90" y="57"/>
                      <a:pt x="91" y="59"/>
                      <a:pt x="91" y="60"/>
                    </a:cubicBezTo>
                    <a:cubicBezTo>
                      <a:pt x="94" y="65"/>
                      <a:pt x="96" y="70"/>
                      <a:pt x="99" y="75"/>
                    </a:cubicBezTo>
                    <a:cubicBezTo>
                      <a:pt x="100" y="77"/>
                      <a:pt x="101" y="78"/>
                      <a:pt x="102" y="80"/>
                    </a:cubicBezTo>
                    <a:cubicBezTo>
                      <a:pt x="103" y="81"/>
                      <a:pt x="105" y="82"/>
                      <a:pt x="106" y="83"/>
                    </a:cubicBezTo>
                    <a:cubicBezTo>
                      <a:pt x="105" y="83"/>
                      <a:pt x="104" y="83"/>
                      <a:pt x="104" y="83"/>
                    </a:cubicBezTo>
                    <a:cubicBezTo>
                      <a:pt x="103" y="85"/>
                      <a:pt x="103" y="89"/>
                      <a:pt x="105" y="91"/>
                    </a:cubicBezTo>
                    <a:cubicBezTo>
                      <a:pt x="106" y="92"/>
                      <a:pt x="103" y="95"/>
                      <a:pt x="101" y="95"/>
                    </a:cubicBezTo>
                    <a:cubicBezTo>
                      <a:pt x="100" y="95"/>
                      <a:pt x="100" y="95"/>
                      <a:pt x="99" y="96"/>
                    </a:cubicBezTo>
                    <a:cubicBezTo>
                      <a:pt x="98" y="96"/>
                      <a:pt x="98" y="98"/>
                      <a:pt x="98" y="99"/>
                    </a:cubicBezTo>
                    <a:cubicBezTo>
                      <a:pt x="97" y="100"/>
                      <a:pt x="97" y="101"/>
                      <a:pt x="95" y="101"/>
                    </a:cubicBezTo>
                    <a:cubicBezTo>
                      <a:pt x="94" y="102"/>
                      <a:pt x="93" y="101"/>
                      <a:pt x="92" y="102"/>
                    </a:cubicBezTo>
                    <a:cubicBezTo>
                      <a:pt x="91" y="105"/>
                      <a:pt x="92" y="107"/>
                      <a:pt x="89" y="107"/>
                    </a:cubicBezTo>
                    <a:cubicBezTo>
                      <a:pt x="85" y="107"/>
                      <a:pt x="83" y="104"/>
                      <a:pt x="81" y="104"/>
                    </a:cubicBezTo>
                    <a:cubicBezTo>
                      <a:pt x="75" y="104"/>
                      <a:pt x="72" y="105"/>
                      <a:pt x="67" y="104"/>
                    </a:cubicBezTo>
                    <a:cubicBezTo>
                      <a:pt x="67" y="103"/>
                      <a:pt x="68" y="102"/>
                      <a:pt x="67" y="102"/>
                    </a:cubicBezTo>
                    <a:cubicBezTo>
                      <a:pt x="66" y="101"/>
                      <a:pt x="66" y="103"/>
                      <a:pt x="65" y="103"/>
                    </a:cubicBezTo>
                    <a:cubicBezTo>
                      <a:pt x="64" y="105"/>
                      <a:pt x="58" y="104"/>
                      <a:pt x="57" y="104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3"/>
                      <a:pt x="5" y="30"/>
                      <a:pt x="5" y="27"/>
                    </a:cubicBezTo>
                    <a:cubicBezTo>
                      <a:pt x="4" y="24"/>
                      <a:pt x="3" y="20"/>
                      <a:pt x="2" y="18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2"/>
              <p:cNvSpPr/>
              <p:nvPr/>
            </p:nvSpPr>
            <p:spPr>
              <a:xfrm>
                <a:off x="4295775" y="2754313"/>
                <a:ext cx="57150" cy="49213"/>
              </a:xfrm>
              <a:custGeom>
                <a:rect b="b" l="l" r="r" t="t"/>
                <a:pathLst>
                  <a:path extrusionOk="0" h="16" w="19">
                    <a:moveTo>
                      <a:pt x="3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4" y="7"/>
                      <a:pt x="4" y="6"/>
                    </a:cubicBezTo>
                    <a:cubicBezTo>
                      <a:pt x="5" y="5"/>
                      <a:pt x="5" y="2"/>
                      <a:pt x="5" y="0"/>
                    </a:cubicBezTo>
                    <a:cubicBezTo>
                      <a:pt x="7" y="3"/>
                      <a:pt x="7" y="2"/>
                      <a:pt x="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4" y="16"/>
                      <a:pt x="5" y="14"/>
                    </a:cubicBezTo>
                    <a:cubicBezTo>
                      <a:pt x="4" y="14"/>
                      <a:pt x="1" y="15"/>
                      <a:pt x="1" y="14"/>
                    </a:cubicBezTo>
                    <a:cubicBezTo>
                      <a:pt x="0" y="12"/>
                      <a:pt x="3" y="10"/>
                      <a:pt x="3" y="9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2"/>
              <p:cNvSpPr/>
              <p:nvPr/>
            </p:nvSpPr>
            <p:spPr>
              <a:xfrm>
                <a:off x="5068887" y="2247900"/>
                <a:ext cx="193675" cy="187325"/>
              </a:xfrm>
              <a:custGeom>
                <a:rect b="b" l="l" r="r" t="t"/>
                <a:pathLst>
                  <a:path extrusionOk="0" h="62" w="64">
                    <a:moveTo>
                      <a:pt x="0" y="30"/>
                    </a:moveTo>
                    <a:cubicBezTo>
                      <a:pt x="1" y="29"/>
                      <a:pt x="1" y="27"/>
                      <a:pt x="2" y="25"/>
                    </a:cubicBezTo>
                    <a:cubicBezTo>
                      <a:pt x="2" y="23"/>
                      <a:pt x="3" y="21"/>
                      <a:pt x="4" y="19"/>
                    </a:cubicBezTo>
                    <a:cubicBezTo>
                      <a:pt x="5" y="18"/>
                      <a:pt x="3" y="11"/>
                      <a:pt x="6" y="10"/>
                    </a:cubicBezTo>
                    <a:cubicBezTo>
                      <a:pt x="6" y="10"/>
                      <a:pt x="8" y="10"/>
                      <a:pt x="8" y="10"/>
                    </a:cubicBezTo>
                    <a:cubicBezTo>
                      <a:pt x="9" y="8"/>
                      <a:pt x="9" y="7"/>
                      <a:pt x="10" y="7"/>
                    </a:cubicBezTo>
                    <a:cubicBezTo>
                      <a:pt x="12" y="6"/>
                      <a:pt x="14" y="5"/>
                      <a:pt x="15" y="5"/>
                    </a:cubicBezTo>
                    <a:cubicBezTo>
                      <a:pt x="17" y="4"/>
                      <a:pt x="17" y="1"/>
                      <a:pt x="19" y="0"/>
                    </a:cubicBezTo>
                    <a:cubicBezTo>
                      <a:pt x="22" y="5"/>
                      <a:pt x="24" y="11"/>
                      <a:pt x="25" y="17"/>
                    </a:cubicBezTo>
                    <a:cubicBezTo>
                      <a:pt x="25" y="18"/>
                      <a:pt x="25" y="20"/>
                      <a:pt x="26" y="21"/>
                    </a:cubicBezTo>
                    <a:cubicBezTo>
                      <a:pt x="27" y="22"/>
                      <a:pt x="27" y="24"/>
                      <a:pt x="28" y="25"/>
                    </a:cubicBezTo>
                    <a:cubicBezTo>
                      <a:pt x="28" y="26"/>
                      <a:pt x="29" y="26"/>
                      <a:pt x="30" y="28"/>
                    </a:cubicBezTo>
                    <a:cubicBezTo>
                      <a:pt x="30" y="29"/>
                      <a:pt x="30" y="31"/>
                      <a:pt x="31" y="31"/>
                    </a:cubicBezTo>
                    <a:cubicBezTo>
                      <a:pt x="32" y="30"/>
                      <a:pt x="30" y="27"/>
                      <a:pt x="32" y="27"/>
                    </a:cubicBezTo>
                    <a:cubicBezTo>
                      <a:pt x="33" y="27"/>
                      <a:pt x="34" y="28"/>
                      <a:pt x="34" y="29"/>
                    </a:cubicBezTo>
                    <a:cubicBezTo>
                      <a:pt x="34" y="30"/>
                      <a:pt x="34" y="32"/>
                      <a:pt x="35" y="33"/>
                    </a:cubicBezTo>
                    <a:cubicBezTo>
                      <a:pt x="37" y="33"/>
                      <a:pt x="38" y="31"/>
                      <a:pt x="39" y="33"/>
                    </a:cubicBezTo>
                    <a:cubicBezTo>
                      <a:pt x="41" y="34"/>
                      <a:pt x="41" y="35"/>
                      <a:pt x="43" y="36"/>
                    </a:cubicBezTo>
                    <a:cubicBezTo>
                      <a:pt x="45" y="36"/>
                      <a:pt x="46" y="38"/>
                      <a:pt x="47" y="39"/>
                    </a:cubicBezTo>
                    <a:cubicBezTo>
                      <a:pt x="48" y="41"/>
                      <a:pt x="49" y="43"/>
                      <a:pt x="51" y="44"/>
                    </a:cubicBezTo>
                    <a:cubicBezTo>
                      <a:pt x="52" y="45"/>
                      <a:pt x="53" y="45"/>
                      <a:pt x="53" y="46"/>
                    </a:cubicBezTo>
                    <a:cubicBezTo>
                      <a:pt x="54" y="46"/>
                      <a:pt x="55" y="49"/>
                      <a:pt x="54" y="47"/>
                    </a:cubicBezTo>
                    <a:cubicBezTo>
                      <a:pt x="56" y="47"/>
                      <a:pt x="56" y="49"/>
                      <a:pt x="56" y="50"/>
                    </a:cubicBezTo>
                    <a:cubicBezTo>
                      <a:pt x="56" y="51"/>
                      <a:pt x="58" y="51"/>
                      <a:pt x="58" y="52"/>
                    </a:cubicBezTo>
                    <a:cubicBezTo>
                      <a:pt x="59" y="52"/>
                      <a:pt x="61" y="57"/>
                      <a:pt x="62" y="55"/>
                    </a:cubicBezTo>
                    <a:cubicBezTo>
                      <a:pt x="63" y="56"/>
                      <a:pt x="64" y="56"/>
                      <a:pt x="63" y="57"/>
                    </a:cubicBezTo>
                    <a:cubicBezTo>
                      <a:pt x="62" y="57"/>
                      <a:pt x="61" y="58"/>
                      <a:pt x="61" y="59"/>
                    </a:cubicBezTo>
                    <a:cubicBezTo>
                      <a:pt x="61" y="62"/>
                      <a:pt x="59" y="58"/>
                      <a:pt x="56" y="60"/>
                    </a:cubicBezTo>
                    <a:cubicBezTo>
                      <a:pt x="56" y="59"/>
                      <a:pt x="56" y="57"/>
                      <a:pt x="53" y="55"/>
                    </a:cubicBezTo>
                    <a:cubicBezTo>
                      <a:pt x="51" y="52"/>
                      <a:pt x="49" y="49"/>
                      <a:pt x="48" y="49"/>
                    </a:cubicBezTo>
                    <a:cubicBezTo>
                      <a:pt x="45" y="48"/>
                      <a:pt x="44" y="45"/>
                      <a:pt x="43" y="43"/>
                    </a:cubicBezTo>
                    <a:cubicBezTo>
                      <a:pt x="41" y="41"/>
                      <a:pt x="39" y="40"/>
                      <a:pt x="37" y="39"/>
                    </a:cubicBezTo>
                    <a:cubicBezTo>
                      <a:pt x="35" y="37"/>
                      <a:pt x="33" y="39"/>
                      <a:pt x="32" y="38"/>
                    </a:cubicBezTo>
                    <a:cubicBezTo>
                      <a:pt x="30" y="38"/>
                      <a:pt x="28" y="36"/>
                      <a:pt x="26" y="38"/>
                    </a:cubicBezTo>
                    <a:cubicBezTo>
                      <a:pt x="26" y="37"/>
                      <a:pt x="24" y="35"/>
                      <a:pt x="24" y="36"/>
                    </a:cubicBezTo>
                    <a:cubicBezTo>
                      <a:pt x="25" y="36"/>
                      <a:pt x="23" y="38"/>
                      <a:pt x="21" y="38"/>
                    </a:cubicBezTo>
                    <a:cubicBezTo>
                      <a:pt x="21" y="38"/>
                      <a:pt x="19" y="38"/>
                      <a:pt x="18" y="37"/>
                    </a:cubicBezTo>
                    <a:cubicBezTo>
                      <a:pt x="16" y="34"/>
                      <a:pt x="16" y="36"/>
                      <a:pt x="14" y="33"/>
                    </a:cubicBezTo>
                    <a:cubicBezTo>
                      <a:pt x="13" y="36"/>
                      <a:pt x="12" y="39"/>
                      <a:pt x="11" y="42"/>
                    </a:cubicBezTo>
                    <a:cubicBezTo>
                      <a:pt x="10" y="41"/>
                      <a:pt x="9" y="38"/>
                      <a:pt x="7" y="38"/>
                    </a:cubicBezTo>
                    <a:cubicBezTo>
                      <a:pt x="6" y="39"/>
                      <a:pt x="6" y="40"/>
                      <a:pt x="5" y="40"/>
                    </a:cubicBezTo>
                    <a:cubicBezTo>
                      <a:pt x="2" y="39"/>
                      <a:pt x="2" y="39"/>
                      <a:pt x="1" y="42"/>
                    </a:cubicBezTo>
                    <a:cubicBezTo>
                      <a:pt x="0" y="38"/>
                      <a:pt x="0" y="34"/>
                      <a:pt x="0" y="31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2"/>
              <p:cNvSpPr/>
              <p:nvPr/>
            </p:nvSpPr>
            <p:spPr>
              <a:xfrm>
                <a:off x="4379912" y="2657475"/>
                <a:ext cx="549275" cy="620713"/>
              </a:xfrm>
              <a:custGeom>
                <a:rect b="b" l="l" r="r" t="t"/>
                <a:pathLst>
                  <a:path extrusionOk="0" h="205" w="181">
                    <a:moveTo>
                      <a:pt x="0" y="120"/>
                    </a:moveTo>
                    <a:cubicBezTo>
                      <a:pt x="1" y="119"/>
                      <a:pt x="2" y="120"/>
                      <a:pt x="2" y="119"/>
                    </a:cubicBezTo>
                    <a:cubicBezTo>
                      <a:pt x="2" y="118"/>
                      <a:pt x="3" y="114"/>
                      <a:pt x="2" y="113"/>
                    </a:cubicBezTo>
                    <a:cubicBezTo>
                      <a:pt x="1" y="111"/>
                      <a:pt x="7" y="108"/>
                      <a:pt x="9" y="107"/>
                    </a:cubicBezTo>
                    <a:cubicBezTo>
                      <a:pt x="9" y="109"/>
                      <a:pt x="11" y="109"/>
                      <a:pt x="11" y="110"/>
                    </a:cubicBezTo>
                    <a:cubicBezTo>
                      <a:pt x="12" y="110"/>
                      <a:pt x="13" y="109"/>
                      <a:pt x="13" y="109"/>
                    </a:cubicBezTo>
                    <a:cubicBezTo>
                      <a:pt x="14" y="108"/>
                      <a:pt x="14" y="106"/>
                      <a:pt x="15" y="105"/>
                    </a:cubicBezTo>
                    <a:cubicBezTo>
                      <a:pt x="16" y="107"/>
                      <a:pt x="19" y="104"/>
                      <a:pt x="20" y="104"/>
                    </a:cubicBezTo>
                    <a:cubicBezTo>
                      <a:pt x="22" y="105"/>
                      <a:pt x="20" y="106"/>
                      <a:pt x="20" y="107"/>
                    </a:cubicBezTo>
                    <a:cubicBezTo>
                      <a:pt x="20" y="108"/>
                      <a:pt x="21" y="109"/>
                      <a:pt x="21" y="110"/>
                    </a:cubicBezTo>
                    <a:cubicBezTo>
                      <a:pt x="21" y="109"/>
                      <a:pt x="23" y="111"/>
                      <a:pt x="24" y="110"/>
                    </a:cubicBezTo>
                    <a:cubicBezTo>
                      <a:pt x="25" y="109"/>
                      <a:pt x="26" y="107"/>
                      <a:pt x="28" y="106"/>
                    </a:cubicBezTo>
                    <a:cubicBezTo>
                      <a:pt x="28" y="105"/>
                      <a:pt x="30" y="104"/>
                      <a:pt x="31" y="103"/>
                    </a:cubicBezTo>
                    <a:cubicBezTo>
                      <a:pt x="31" y="101"/>
                      <a:pt x="32" y="101"/>
                      <a:pt x="34" y="100"/>
                    </a:cubicBezTo>
                    <a:cubicBezTo>
                      <a:pt x="37" y="99"/>
                      <a:pt x="38" y="93"/>
                      <a:pt x="38" y="90"/>
                    </a:cubicBezTo>
                    <a:cubicBezTo>
                      <a:pt x="38" y="88"/>
                      <a:pt x="38" y="85"/>
                      <a:pt x="37" y="83"/>
                    </a:cubicBezTo>
                    <a:cubicBezTo>
                      <a:pt x="37" y="81"/>
                      <a:pt x="40" y="81"/>
                      <a:pt x="41" y="79"/>
                    </a:cubicBezTo>
                    <a:cubicBezTo>
                      <a:pt x="43" y="75"/>
                      <a:pt x="43" y="72"/>
                      <a:pt x="47" y="69"/>
                    </a:cubicBezTo>
                    <a:cubicBezTo>
                      <a:pt x="49" y="68"/>
                      <a:pt x="50" y="67"/>
                      <a:pt x="51" y="65"/>
                    </a:cubicBezTo>
                    <a:cubicBezTo>
                      <a:pt x="53" y="63"/>
                      <a:pt x="52" y="61"/>
                      <a:pt x="52" y="59"/>
                    </a:cubicBezTo>
                    <a:cubicBezTo>
                      <a:pt x="53" y="57"/>
                      <a:pt x="53" y="50"/>
                      <a:pt x="54" y="48"/>
                    </a:cubicBezTo>
                    <a:cubicBezTo>
                      <a:pt x="54" y="45"/>
                      <a:pt x="55" y="43"/>
                      <a:pt x="55" y="41"/>
                    </a:cubicBezTo>
                    <a:cubicBezTo>
                      <a:pt x="56" y="39"/>
                      <a:pt x="55" y="37"/>
                      <a:pt x="55" y="35"/>
                    </a:cubicBezTo>
                    <a:cubicBezTo>
                      <a:pt x="56" y="31"/>
                      <a:pt x="59" y="28"/>
                      <a:pt x="60" y="24"/>
                    </a:cubicBezTo>
                    <a:cubicBezTo>
                      <a:pt x="61" y="22"/>
                      <a:pt x="60" y="20"/>
                      <a:pt x="60" y="18"/>
                    </a:cubicBezTo>
                    <a:cubicBezTo>
                      <a:pt x="60" y="17"/>
                      <a:pt x="61" y="16"/>
                      <a:pt x="61" y="15"/>
                    </a:cubicBezTo>
                    <a:cubicBezTo>
                      <a:pt x="60" y="14"/>
                      <a:pt x="60" y="13"/>
                      <a:pt x="60" y="12"/>
                    </a:cubicBezTo>
                    <a:cubicBezTo>
                      <a:pt x="59" y="11"/>
                      <a:pt x="62" y="11"/>
                      <a:pt x="62" y="10"/>
                    </a:cubicBezTo>
                    <a:cubicBezTo>
                      <a:pt x="63" y="8"/>
                      <a:pt x="64" y="7"/>
                      <a:pt x="65" y="5"/>
                    </a:cubicBezTo>
                    <a:cubicBezTo>
                      <a:pt x="66" y="4"/>
                      <a:pt x="68" y="3"/>
                      <a:pt x="70" y="3"/>
                    </a:cubicBezTo>
                    <a:cubicBezTo>
                      <a:pt x="71" y="3"/>
                      <a:pt x="72" y="4"/>
                      <a:pt x="73" y="4"/>
                    </a:cubicBezTo>
                    <a:cubicBezTo>
                      <a:pt x="75" y="5"/>
                      <a:pt x="77" y="7"/>
                      <a:pt x="78" y="10"/>
                    </a:cubicBezTo>
                    <a:cubicBezTo>
                      <a:pt x="79" y="11"/>
                      <a:pt x="81" y="10"/>
                      <a:pt x="83" y="11"/>
                    </a:cubicBezTo>
                    <a:cubicBezTo>
                      <a:pt x="84" y="11"/>
                      <a:pt x="84" y="12"/>
                      <a:pt x="85" y="12"/>
                    </a:cubicBezTo>
                    <a:cubicBezTo>
                      <a:pt x="86" y="12"/>
                      <a:pt x="86" y="12"/>
                      <a:pt x="87" y="12"/>
                    </a:cubicBezTo>
                    <a:cubicBezTo>
                      <a:pt x="88" y="13"/>
                      <a:pt x="88" y="12"/>
                      <a:pt x="89" y="12"/>
                    </a:cubicBezTo>
                    <a:cubicBezTo>
                      <a:pt x="90" y="12"/>
                      <a:pt x="91" y="12"/>
                      <a:pt x="92" y="13"/>
                    </a:cubicBezTo>
                    <a:cubicBezTo>
                      <a:pt x="93" y="13"/>
                      <a:pt x="95" y="14"/>
                      <a:pt x="96" y="14"/>
                    </a:cubicBezTo>
                    <a:cubicBezTo>
                      <a:pt x="99" y="13"/>
                      <a:pt x="98" y="6"/>
                      <a:pt x="102" y="6"/>
                    </a:cubicBezTo>
                    <a:cubicBezTo>
                      <a:pt x="104" y="6"/>
                      <a:pt x="104" y="10"/>
                      <a:pt x="107" y="8"/>
                    </a:cubicBezTo>
                    <a:cubicBezTo>
                      <a:pt x="108" y="7"/>
                      <a:pt x="115" y="6"/>
                      <a:pt x="115" y="3"/>
                    </a:cubicBezTo>
                    <a:cubicBezTo>
                      <a:pt x="116" y="3"/>
                      <a:pt x="117" y="5"/>
                      <a:pt x="118" y="5"/>
                    </a:cubicBezTo>
                    <a:cubicBezTo>
                      <a:pt x="120" y="5"/>
                      <a:pt x="123" y="5"/>
                      <a:pt x="124" y="3"/>
                    </a:cubicBezTo>
                    <a:cubicBezTo>
                      <a:pt x="124" y="2"/>
                      <a:pt x="124" y="1"/>
                      <a:pt x="125" y="1"/>
                    </a:cubicBezTo>
                    <a:cubicBezTo>
                      <a:pt x="126" y="0"/>
                      <a:pt x="127" y="1"/>
                      <a:pt x="128" y="1"/>
                    </a:cubicBezTo>
                    <a:cubicBezTo>
                      <a:pt x="129" y="3"/>
                      <a:pt x="130" y="1"/>
                      <a:pt x="132" y="2"/>
                    </a:cubicBezTo>
                    <a:cubicBezTo>
                      <a:pt x="133" y="2"/>
                      <a:pt x="133" y="3"/>
                      <a:pt x="134" y="3"/>
                    </a:cubicBezTo>
                    <a:cubicBezTo>
                      <a:pt x="135" y="4"/>
                      <a:pt x="136" y="3"/>
                      <a:pt x="137" y="4"/>
                    </a:cubicBezTo>
                    <a:cubicBezTo>
                      <a:pt x="139" y="4"/>
                      <a:pt x="140" y="1"/>
                      <a:pt x="142" y="3"/>
                    </a:cubicBezTo>
                    <a:cubicBezTo>
                      <a:pt x="143" y="3"/>
                      <a:pt x="146" y="5"/>
                      <a:pt x="146" y="6"/>
                    </a:cubicBezTo>
                    <a:cubicBezTo>
                      <a:pt x="146" y="7"/>
                      <a:pt x="147" y="8"/>
                      <a:pt x="148" y="9"/>
                    </a:cubicBezTo>
                    <a:cubicBezTo>
                      <a:pt x="150" y="10"/>
                      <a:pt x="152" y="13"/>
                      <a:pt x="155" y="11"/>
                    </a:cubicBezTo>
                    <a:cubicBezTo>
                      <a:pt x="156" y="9"/>
                      <a:pt x="157" y="9"/>
                      <a:pt x="159" y="10"/>
                    </a:cubicBezTo>
                    <a:cubicBezTo>
                      <a:pt x="161" y="11"/>
                      <a:pt x="162" y="11"/>
                      <a:pt x="163" y="8"/>
                    </a:cubicBezTo>
                    <a:cubicBezTo>
                      <a:pt x="164" y="5"/>
                      <a:pt x="168" y="13"/>
                      <a:pt x="169" y="13"/>
                    </a:cubicBezTo>
                    <a:cubicBezTo>
                      <a:pt x="169" y="15"/>
                      <a:pt x="175" y="16"/>
                      <a:pt x="173" y="19"/>
                    </a:cubicBezTo>
                    <a:cubicBezTo>
                      <a:pt x="175" y="19"/>
                      <a:pt x="176" y="19"/>
                      <a:pt x="176" y="20"/>
                    </a:cubicBezTo>
                    <a:cubicBezTo>
                      <a:pt x="176" y="21"/>
                      <a:pt x="177" y="21"/>
                      <a:pt x="177" y="21"/>
                    </a:cubicBezTo>
                    <a:cubicBezTo>
                      <a:pt x="177" y="22"/>
                      <a:pt x="176" y="23"/>
                      <a:pt x="176" y="24"/>
                    </a:cubicBezTo>
                    <a:cubicBezTo>
                      <a:pt x="176" y="27"/>
                      <a:pt x="176" y="29"/>
                      <a:pt x="176" y="32"/>
                    </a:cubicBezTo>
                    <a:cubicBezTo>
                      <a:pt x="176" y="33"/>
                      <a:pt x="176" y="33"/>
                      <a:pt x="178" y="32"/>
                    </a:cubicBezTo>
                    <a:cubicBezTo>
                      <a:pt x="179" y="32"/>
                      <a:pt x="181" y="34"/>
                      <a:pt x="181" y="35"/>
                    </a:cubicBezTo>
                    <a:cubicBezTo>
                      <a:pt x="179" y="39"/>
                      <a:pt x="175" y="42"/>
                      <a:pt x="173" y="44"/>
                    </a:cubicBezTo>
                    <a:cubicBezTo>
                      <a:pt x="172" y="45"/>
                      <a:pt x="171" y="47"/>
                      <a:pt x="170" y="48"/>
                    </a:cubicBezTo>
                    <a:cubicBezTo>
                      <a:pt x="169" y="49"/>
                      <a:pt x="169" y="48"/>
                      <a:pt x="168" y="49"/>
                    </a:cubicBezTo>
                    <a:cubicBezTo>
                      <a:pt x="168" y="50"/>
                      <a:pt x="168" y="52"/>
                      <a:pt x="168" y="53"/>
                    </a:cubicBezTo>
                    <a:cubicBezTo>
                      <a:pt x="167" y="55"/>
                      <a:pt x="166" y="57"/>
                      <a:pt x="166" y="59"/>
                    </a:cubicBezTo>
                    <a:cubicBezTo>
                      <a:pt x="165" y="60"/>
                      <a:pt x="165" y="62"/>
                      <a:pt x="165" y="63"/>
                    </a:cubicBezTo>
                    <a:cubicBezTo>
                      <a:pt x="165" y="65"/>
                      <a:pt x="165" y="67"/>
                      <a:pt x="165" y="68"/>
                    </a:cubicBezTo>
                    <a:cubicBezTo>
                      <a:pt x="165" y="70"/>
                      <a:pt x="165" y="71"/>
                      <a:pt x="164" y="73"/>
                    </a:cubicBezTo>
                    <a:cubicBezTo>
                      <a:pt x="164" y="74"/>
                      <a:pt x="163" y="74"/>
                      <a:pt x="162" y="75"/>
                    </a:cubicBezTo>
                    <a:cubicBezTo>
                      <a:pt x="160" y="77"/>
                      <a:pt x="160" y="78"/>
                      <a:pt x="160" y="80"/>
                    </a:cubicBezTo>
                    <a:cubicBezTo>
                      <a:pt x="160" y="81"/>
                      <a:pt x="159" y="82"/>
                      <a:pt x="158" y="83"/>
                    </a:cubicBezTo>
                    <a:cubicBezTo>
                      <a:pt x="157" y="85"/>
                      <a:pt x="159" y="87"/>
                      <a:pt x="160" y="89"/>
                    </a:cubicBezTo>
                    <a:cubicBezTo>
                      <a:pt x="161" y="90"/>
                      <a:pt x="162" y="91"/>
                      <a:pt x="161" y="93"/>
                    </a:cubicBezTo>
                    <a:cubicBezTo>
                      <a:pt x="159" y="96"/>
                      <a:pt x="161" y="102"/>
                      <a:pt x="159" y="104"/>
                    </a:cubicBezTo>
                    <a:cubicBezTo>
                      <a:pt x="161" y="105"/>
                      <a:pt x="160" y="101"/>
                      <a:pt x="161" y="102"/>
                    </a:cubicBezTo>
                    <a:cubicBezTo>
                      <a:pt x="162" y="105"/>
                      <a:pt x="160" y="107"/>
                      <a:pt x="160" y="111"/>
                    </a:cubicBezTo>
                    <a:cubicBezTo>
                      <a:pt x="159" y="115"/>
                      <a:pt x="163" y="117"/>
                      <a:pt x="162" y="120"/>
                    </a:cubicBezTo>
                    <a:cubicBezTo>
                      <a:pt x="161" y="121"/>
                      <a:pt x="160" y="122"/>
                      <a:pt x="161" y="123"/>
                    </a:cubicBezTo>
                    <a:cubicBezTo>
                      <a:pt x="162" y="124"/>
                      <a:pt x="162" y="127"/>
                      <a:pt x="164" y="132"/>
                    </a:cubicBezTo>
                    <a:cubicBezTo>
                      <a:pt x="166" y="134"/>
                      <a:pt x="170" y="134"/>
                      <a:pt x="170" y="141"/>
                    </a:cubicBezTo>
                    <a:cubicBezTo>
                      <a:pt x="170" y="144"/>
                      <a:pt x="172" y="142"/>
                      <a:pt x="173" y="146"/>
                    </a:cubicBezTo>
                    <a:cubicBezTo>
                      <a:pt x="167" y="148"/>
                      <a:pt x="163" y="148"/>
                      <a:pt x="157" y="149"/>
                    </a:cubicBezTo>
                    <a:cubicBezTo>
                      <a:pt x="160" y="153"/>
                      <a:pt x="153" y="155"/>
                      <a:pt x="152" y="158"/>
                    </a:cubicBezTo>
                    <a:cubicBezTo>
                      <a:pt x="156" y="159"/>
                      <a:pt x="155" y="164"/>
                      <a:pt x="154" y="166"/>
                    </a:cubicBezTo>
                    <a:cubicBezTo>
                      <a:pt x="154" y="168"/>
                      <a:pt x="155" y="170"/>
                      <a:pt x="155" y="172"/>
                    </a:cubicBezTo>
                    <a:cubicBezTo>
                      <a:pt x="155" y="173"/>
                      <a:pt x="154" y="174"/>
                      <a:pt x="154" y="175"/>
                    </a:cubicBezTo>
                    <a:cubicBezTo>
                      <a:pt x="154" y="176"/>
                      <a:pt x="153" y="177"/>
                      <a:pt x="153" y="178"/>
                    </a:cubicBezTo>
                    <a:cubicBezTo>
                      <a:pt x="152" y="180"/>
                      <a:pt x="151" y="182"/>
                      <a:pt x="153" y="184"/>
                    </a:cubicBezTo>
                    <a:cubicBezTo>
                      <a:pt x="154" y="186"/>
                      <a:pt x="156" y="188"/>
                      <a:pt x="158" y="189"/>
                    </a:cubicBezTo>
                    <a:cubicBezTo>
                      <a:pt x="158" y="190"/>
                      <a:pt x="162" y="192"/>
                      <a:pt x="162" y="191"/>
                    </a:cubicBezTo>
                    <a:cubicBezTo>
                      <a:pt x="162" y="189"/>
                      <a:pt x="163" y="189"/>
                      <a:pt x="165" y="188"/>
                    </a:cubicBezTo>
                    <a:cubicBezTo>
                      <a:pt x="165" y="192"/>
                      <a:pt x="165" y="196"/>
                      <a:pt x="165" y="199"/>
                    </a:cubicBezTo>
                    <a:cubicBezTo>
                      <a:pt x="165" y="200"/>
                      <a:pt x="165" y="202"/>
                      <a:pt x="164" y="202"/>
                    </a:cubicBezTo>
                    <a:cubicBezTo>
                      <a:pt x="163" y="202"/>
                      <a:pt x="163" y="201"/>
                      <a:pt x="164" y="200"/>
                    </a:cubicBezTo>
                    <a:cubicBezTo>
                      <a:pt x="162" y="198"/>
                      <a:pt x="159" y="205"/>
                      <a:pt x="157" y="201"/>
                    </a:cubicBezTo>
                    <a:cubicBezTo>
                      <a:pt x="156" y="200"/>
                      <a:pt x="156" y="198"/>
                      <a:pt x="155" y="197"/>
                    </a:cubicBezTo>
                    <a:cubicBezTo>
                      <a:pt x="155" y="196"/>
                      <a:pt x="153" y="196"/>
                      <a:pt x="153" y="195"/>
                    </a:cubicBezTo>
                    <a:cubicBezTo>
                      <a:pt x="153" y="193"/>
                      <a:pt x="153" y="192"/>
                      <a:pt x="151" y="192"/>
                    </a:cubicBezTo>
                    <a:cubicBezTo>
                      <a:pt x="149" y="192"/>
                      <a:pt x="149" y="190"/>
                      <a:pt x="147" y="190"/>
                    </a:cubicBezTo>
                    <a:cubicBezTo>
                      <a:pt x="146" y="190"/>
                      <a:pt x="145" y="191"/>
                      <a:pt x="144" y="189"/>
                    </a:cubicBezTo>
                    <a:cubicBezTo>
                      <a:pt x="144" y="188"/>
                      <a:pt x="144" y="187"/>
                      <a:pt x="143" y="186"/>
                    </a:cubicBezTo>
                    <a:cubicBezTo>
                      <a:pt x="141" y="184"/>
                      <a:pt x="140" y="180"/>
                      <a:pt x="139" y="184"/>
                    </a:cubicBezTo>
                    <a:cubicBezTo>
                      <a:pt x="138" y="188"/>
                      <a:pt x="136" y="186"/>
                      <a:pt x="132" y="186"/>
                    </a:cubicBezTo>
                    <a:cubicBezTo>
                      <a:pt x="130" y="186"/>
                      <a:pt x="130" y="185"/>
                      <a:pt x="128" y="185"/>
                    </a:cubicBezTo>
                    <a:cubicBezTo>
                      <a:pt x="126" y="184"/>
                      <a:pt x="126" y="184"/>
                      <a:pt x="126" y="184"/>
                    </a:cubicBezTo>
                    <a:cubicBezTo>
                      <a:pt x="123" y="185"/>
                      <a:pt x="122" y="180"/>
                      <a:pt x="123" y="178"/>
                    </a:cubicBezTo>
                    <a:cubicBezTo>
                      <a:pt x="122" y="178"/>
                      <a:pt x="120" y="179"/>
                      <a:pt x="118" y="179"/>
                    </a:cubicBezTo>
                    <a:cubicBezTo>
                      <a:pt x="116" y="180"/>
                      <a:pt x="116" y="181"/>
                      <a:pt x="114" y="180"/>
                    </a:cubicBezTo>
                    <a:cubicBezTo>
                      <a:pt x="115" y="179"/>
                      <a:pt x="115" y="177"/>
                      <a:pt x="114" y="177"/>
                    </a:cubicBezTo>
                    <a:cubicBezTo>
                      <a:pt x="113" y="177"/>
                      <a:pt x="112" y="176"/>
                      <a:pt x="112" y="175"/>
                    </a:cubicBezTo>
                    <a:cubicBezTo>
                      <a:pt x="110" y="174"/>
                      <a:pt x="110" y="176"/>
                      <a:pt x="110" y="176"/>
                    </a:cubicBezTo>
                    <a:cubicBezTo>
                      <a:pt x="109" y="176"/>
                      <a:pt x="108" y="176"/>
                      <a:pt x="107" y="176"/>
                    </a:cubicBezTo>
                    <a:cubicBezTo>
                      <a:pt x="105" y="175"/>
                      <a:pt x="104" y="176"/>
                      <a:pt x="103" y="177"/>
                    </a:cubicBezTo>
                    <a:cubicBezTo>
                      <a:pt x="101" y="178"/>
                      <a:pt x="100" y="176"/>
                      <a:pt x="99" y="177"/>
                    </a:cubicBezTo>
                    <a:cubicBezTo>
                      <a:pt x="99" y="177"/>
                      <a:pt x="97" y="176"/>
                      <a:pt x="97" y="176"/>
                    </a:cubicBezTo>
                    <a:cubicBezTo>
                      <a:pt x="96" y="177"/>
                      <a:pt x="96" y="179"/>
                      <a:pt x="94" y="179"/>
                    </a:cubicBezTo>
                    <a:cubicBezTo>
                      <a:pt x="94" y="178"/>
                      <a:pt x="94" y="177"/>
                      <a:pt x="94" y="176"/>
                    </a:cubicBezTo>
                    <a:cubicBezTo>
                      <a:pt x="93" y="174"/>
                      <a:pt x="94" y="174"/>
                      <a:pt x="95" y="173"/>
                    </a:cubicBezTo>
                    <a:cubicBezTo>
                      <a:pt x="95" y="170"/>
                      <a:pt x="94" y="166"/>
                      <a:pt x="93" y="164"/>
                    </a:cubicBezTo>
                    <a:cubicBezTo>
                      <a:pt x="91" y="161"/>
                      <a:pt x="90" y="160"/>
                      <a:pt x="90" y="157"/>
                    </a:cubicBezTo>
                    <a:cubicBezTo>
                      <a:pt x="91" y="153"/>
                      <a:pt x="92" y="150"/>
                      <a:pt x="91" y="146"/>
                    </a:cubicBezTo>
                    <a:cubicBezTo>
                      <a:pt x="91" y="145"/>
                      <a:pt x="90" y="144"/>
                      <a:pt x="90" y="143"/>
                    </a:cubicBezTo>
                    <a:cubicBezTo>
                      <a:pt x="90" y="141"/>
                      <a:pt x="91" y="140"/>
                      <a:pt x="91" y="138"/>
                    </a:cubicBezTo>
                    <a:cubicBezTo>
                      <a:pt x="91" y="136"/>
                      <a:pt x="89" y="136"/>
                      <a:pt x="87" y="136"/>
                    </a:cubicBezTo>
                    <a:cubicBezTo>
                      <a:pt x="85" y="136"/>
                      <a:pt x="83" y="136"/>
                      <a:pt x="81" y="136"/>
                    </a:cubicBezTo>
                    <a:cubicBezTo>
                      <a:pt x="78" y="136"/>
                      <a:pt x="78" y="135"/>
                      <a:pt x="79" y="132"/>
                    </a:cubicBezTo>
                    <a:cubicBezTo>
                      <a:pt x="78" y="132"/>
                      <a:pt x="78" y="132"/>
                      <a:pt x="77" y="132"/>
                    </a:cubicBezTo>
                    <a:cubicBezTo>
                      <a:pt x="76" y="132"/>
                      <a:pt x="77" y="133"/>
                      <a:pt x="76" y="133"/>
                    </a:cubicBezTo>
                    <a:cubicBezTo>
                      <a:pt x="75" y="134"/>
                      <a:pt x="70" y="133"/>
                      <a:pt x="69" y="133"/>
                    </a:cubicBezTo>
                    <a:cubicBezTo>
                      <a:pt x="69" y="134"/>
                      <a:pt x="69" y="136"/>
                      <a:pt x="69" y="137"/>
                    </a:cubicBezTo>
                    <a:cubicBezTo>
                      <a:pt x="69" y="138"/>
                      <a:pt x="69" y="139"/>
                      <a:pt x="67" y="139"/>
                    </a:cubicBezTo>
                    <a:cubicBezTo>
                      <a:pt x="68" y="141"/>
                      <a:pt x="67" y="142"/>
                      <a:pt x="67" y="144"/>
                    </a:cubicBezTo>
                    <a:cubicBezTo>
                      <a:pt x="67" y="144"/>
                      <a:pt x="62" y="144"/>
                      <a:pt x="62" y="144"/>
                    </a:cubicBezTo>
                    <a:cubicBezTo>
                      <a:pt x="60" y="142"/>
                      <a:pt x="56" y="145"/>
                      <a:pt x="55" y="145"/>
                    </a:cubicBezTo>
                    <a:cubicBezTo>
                      <a:pt x="54" y="144"/>
                      <a:pt x="52" y="144"/>
                      <a:pt x="50" y="144"/>
                    </a:cubicBezTo>
                    <a:cubicBezTo>
                      <a:pt x="48" y="144"/>
                      <a:pt x="47" y="139"/>
                      <a:pt x="46" y="138"/>
                    </a:cubicBezTo>
                    <a:cubicBezTo>
                      <a:pt x="46" y="137"/>
                      <a:pt x="45" y="137"/>
                      <a:pt x="45" y="136"/>
                    </a:cubicBezTo>
                    <a:cubicBezTo>
                      <a:pt x="44" y="135"/>
                      <a:pt x="45" y="134"/>
                      <a:pt x="44" y="133"/>
                    </a:cubicBezTo>
                    <a:cubicBezTo>
                      <a:pt x="44" y="131"/>
                      <a:pt x="42" y="130"/>
                      <a:pt x="42" y="128"/>
                    </a:cubicBezTo>
                    <a:cubicBezTo>
                      <a:pt x="43" y="126"/>
                      <a:pt x="42" y="124"/>
                      <a:pt x="41" y="123"/>
                    </a:cubicBezTo>
                    <a:cubicBezTo>
                      <a:pt x="40" y="121"/>
                      <a:pt x="40" y="121"/>
                      <a:pt x="38" y="121"/>
                    </a:cubicBezTo>
                    <a:cubicBezTo>
                      <a:pt x="33" y="121"/>
                      <a:pt x="27" y="121"/>
                      <a:pt x="22" y="121"/>
                    </a:cubicBezTo>
                    <a:cubicBezTo>
                      <a:pt x="17" y="121"/>
                      <a:pt x="12" y="121"/>
                      <a:pt x="8" y="121"/>
                    </a:cubicBezTo>
                    <a:cubicBezTo>
                      <a:pt x="5" y="120"/>
                      <a:pt x="2" y="125"/>
                      <a:pt x="0" y="120"/>
                    </a:cubicBezTo>
                  </a:path>
                </a:pathLst>
              </a:custGeom>
              <a:solidFill>
                <a:srgbClr val="1C3557"/>
              </a:solidFill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2"/>
              <p:cNvSpPr/>
              <p:nvPr/>
            </p:nvSpPr>
            <p:spPr>
              <a:xfrm>
                <a:off x="5219700" y="2420938"/>
                <a:ext cx="55563" cy="60325"/>
              </a:xfrm>
              <a:custGeom>
                <a:rect b="b" l="l" r="r" t="t"/>
                <a:pathLst>
                  <a:path extrusionOk="0" h="20" w="18">
                    <a:moveTo>
                      <a:pt x="2" y="18"/>
                    </a:moveTo>
                    <a:cubicBezTo>
                      <a:pt x="2" y="15"/>
                      <a:pt x="0" y="12"/>
                      <a:pt x="2" y="9"/>
                    </a:cubicBezTo>
                    <a:cubicBezTo>
                      <a:pt x="3" y="7"/>
                      <a:pt x="5" y="6"/>
                      <a:pt x="6" y="3"/>
                    </a:cubicBezTo>
                    <a:cubicBezTo>
                      <a:pt x="7" y="1"/>
                      <a:pt x="8" y="2"/>
                      <a:pt x="10" y="3"/>
                    </a:cubicBezTo>
                    <a:cubicBezTo>
                      <a:pt x="11" y="3"/>
                      <a:pt x="11" y="2"/>
                      <a:pt x="11" y="1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4" y="1"/>
                      <a:pt x="18" y="5"/>
                      <a:pt x="16" y="7"/>
                    </a:cubicBezTo>
                    <a:cubicBezTo>
                      <a:pt x="15" y="8"/>
                      <a:pt x="13" y="9"/>
                      <a:pt x="11" y="10"/>
                    </a:cubicBezTo>
                    <a:cubicBezTo>
                      <a:pt x="10" y="10"/>
                      <a:pt x="10" y="12"/>
                      <a:pt x="8" y="12"/>
                    </a:cubicBezTo>
                    <a:cubicBezTo>
                      <a:pt x="9" y="13"/>
                      <a:pt x="12" y="11"/>
                      <a:pt x="14" y="12"/>
                    </a:cubicBezTo>
                    <a:cubicBezTo>
                      <a:pt x="16" y="13"/>
                      <a:pt x="14" y="15"/>
                      <a:pt x="13" y="17"/>
                    </a:cubicBezTo>
                    <a:cubicBezTo>
                      <a:pt x="12" y="19"/>
                      <a:pt x="10" y="17"/>
                      <a:pt x="9" y="17"/>
                    </a:cubicBezTo>
                    <a:cubicBezTo>
                      <a:pt x="7" y="18"/>
                      <a:pt x="3" y="20"/>
                      <a:pt x="2" y="18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2"/>
              <p:cNvSpPr/>
              <p:nvPr/>
            </p:nvSpPr>
            <p:spPr>
              <a:xfrm>
                <a:off x="3783012" y="2484438"/>
                <a:ext cx="176213" cy="212725"/>
              </a:xfrm>
              <a:custGeom>
                <a:rect b="b" l="l" r="r" t="t"/>
                <a:pathLst>
                  <a:path extrusionOk="0" h="70" w="58">
                    <a:moveTo>
                      <a:pt x="0" y="45"/>
                    </a:moveTo>
                    <a:cubicBezTo>
                      <a:pt x="0" y="44"/>
                      <a:pt x="2" y="44"/>
                      <a:pt x="2" y="42"/>
                    </a:cubicBezTo>
                    <a:cubicBezTo>
                      <a:pt x="3" y="42"/>
                      <a:pt x="3" y="40"/>
                      <a:pt x="3" y="39"/>
                    </a:cubicBezTo>
                    <a:cubicBezTo>
                      <a:pt x="3" y="38"/>
                      <a:pt x="2" y="35"/>
                      <a:pt x="1" y="34"/>
                    </a:cubicBezTo>
                    <a:cubicBezTo>
                      <a:pt x="2" y="33"/>
                      <a:pt x="3" y="33"/>
                      <a:pt x="4" y="34"/>
                    </a:cubicBezTo>
                    <a:cubicBezTo>
                      <a:pt x="4" y="33"/>
                      <a:pt x="5" y="32"/>
                      <a:pt x="5" y="31"/>
                    </a:cubicBezTo>
                    <a:cubicBezTo>
                      <a:pt x="4" y="30"/>
                      <a:pt x="5" y="28"/>
                      <a:pt x="6" y="29"/>
                    </a:cubicBezTo>
                    <a:cubicBezTo>
                      <a:pt x="5" y="28"/>
                      <a:pt x="4" y="27"/>
                      <a:pt x="3" y="25"/>
                    </a:cubicBezTo>
                    <a:cubicBezTo>
                      <a:pt x="3" y="22"/>
                      <a:pt x="8" y="25"/>
                      <a:pt x="9" y="25"/>
                    </a:cubicBezTo>
                    <a:cubicBezTo>
                      <a:pt x="8" y="23"/>
                      <a:pt x="9" y="21"/>
                      <a:pt x="6" y="21"/>
                    </a:cubicBezTo>
                    <a:cubicBezTo>
                      <a:pt x="7" y="19"/>
                      <a:pt x="7" y="18"/>
                      <a:pt x="8" y="18"/>
                    </a:cubicBezTo>
                    <a:cubicBezTo>
                      <a:pt x="7" y="16"/>
                      <a:pt x="7" y="16"/>
                      <a:pt x="7" y="14"/>
                    </a:cubicBezTo>
                    <a:cubicBezTo>
                      <a:pt x="4" y="16"/>
                      <a:pt x="4" y="9"/>
                      <a:pt x="5" y="8"/>
                    </a:cubicBezTo>
                    <a:cubicBezTo>
                      <a:pt x="5" y="6"/>
                      <a:pt x="6" y="6"/>
                      <a:pt x="7" y="5"/>
                    </a:cubicBezTo>
                    <a:cubicBezTo>
                      <a:pt x="8" y="5"/>
                      <a:pt x="8" y="4"/>
                      <a:pt x="9" y="3"/>
                    </a:cubicBezTo>
                    <a:cubicBezTo>
                      <a:pt x="9" y="3"/>
                      <a:pt x="10" y="3"/>
                      <a:pt x="11" y="3"/>
                    </a:cubicBezTo>
                    <a:cubicBezTo>
                      <a:pt x="11" y="5"/>
                      <a:pt x="14" y="6"/>
                      <a:pt x="16" y="6"/>
                    </a:cubicBezTo>
                    <a:cubicBezTo>
                      <a:pt x="15" y="4"/>
                      <a:pt x="17" y="4"/>
                      <a:pt x="18" y="4"/>
                    </a:cubicBezTo>
                    <a:cubicBezTo>
                      <a:pt x="19" y="4"/>
                      <a:pt x="19" y="2"/>
                      <a:pt x="19" y="1"/>
                    </a:cubicBezTo>
                    <a:cubicBezTo>
                      <a:pt x="19" y="1"/>
                      <a:pt x="20" y="2"/>
                      <a:pt x="21" y="2"/>
                    </a:cubicBezTo>
                    <a:cubicBezTo>
                      <a:pt x="22" y="2"/>
                      <a:pt x="22" y="0"/>
                      <a:pt x="23" y="0"/>
                    </a:cubicBezTo>
                    <a:cubicBezTo>
                      <a:pt x="23" y="1"/>
                      <a:pt x="22" y="5"/>
                      <a:pt x="24" y="6"/>
                    </a:cubicBezTo>
                    <a:cubicBezTo>
                      <a:pt x="26" y="6"/>
                      <a:pt x="24" y="2"/>
                      <a:pt x="29" y="3"/>
                    </a:cubicBezTo>
                    <a:cubicBezTo>
                      <a:pt x="30" y="3"/>
                      <a:pt x="28" y="4"/>
                      <a:pt x="32" y="4"/>
                    </a:cubicBezTo>
                    <a:cubicBezTo>
                      <a:pt x="34" y="4"/>
                      <a:pt x="34" y="8"/>
                      <a:pt x="35" y="8"/>
                    </a:cubicBezTo>
                    <a:cubicBezTo>
                      <a:pt x="36" y="10"/>
                      <a:pt x="38" y="11"/>
                      <a:pt x="41" y="12"/>
                    </a:cubicBezTo>
                    <a:cubicBezTo>
                      <a:pt x="41" y="10"/>
                      <a:pt x="44" y="9"/>
                      <a:pt x="45" y="9"/>
                    </a:cubicBezTo>
                    <a:cubicBezTo>
                      <a:pt x="47" y="8"/>
                      <a:pt x="50" y="10"/>
                      <a:pt x="51" y="8"/>
                    </a:cubicBezTo>
                    <a:cubicBezTo>
                      <a:pt x="53" y="10"/>
                      <a:pt x="53" y="12"/>
                      <a:pt x="55" y="14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7" y="15"/>
                      <a:pt x="55" y="17"/>
                      <a:pt x="56" y="18"/>
                    </a:cubicBezTo>
                    <a:cubicBezTo>
                      <a:pt x="56" y="19"/>
                      <a:pt x="57" y="20"/>
                      <a:pt x="57" y="22"/>
                    </a:cubicBezTo>
                    <a:cubicBezTo>
                      <a:pt x="57" y="23"/>
                      <a:pt x="58" y="25"/>
                      <a:pt x="58" y="27"/>
                    </a:cubicBezTo>
                    <a:cubicBezTo>
                      <a:pt x="57" y="28"/>
                      <a:pt x="56" y="29"/>
                      <a:pt x="55" y="30"/>
                    </a:cubicBezTo>
                    <a:cubicBezTo>
                      <a:pt x="54" y="32"/>
                      <a:pt x="53" y="33"/>
                      <a:pt x="53" y="35"/>
                    </a:cubicBezTo>
                    <a:cubicBezTo>
                      <a:pt x="53" y="38"/>
                      <a:pt x="52" y="40"/>
                      <a:pt x="51" y="42"/>
                    </a:cubicBezTo>
                    <a:cubicBezTo>
                      <a:pt x="51" y="44"/>
                      <a:pt x="51" y="47"/>
                      <a:pt x="52" y="49"/>
                    </a:cubicBezTo>
                    <a:cubicBezTo>
                      <a:pt x="53" y="51"/>
                      <a:pt x="54" y="53"/>
                      <a:pt x="53" y="55"/>
                    </a:cubicBezTo>
                    <a:cubicBezTo>
                      <a:pt x="57" y="54"/>
                      <a:pt x="55" y="58"/>
                      <a:pt x="55" y="60"/>
                    </a:cubicBezTo>
                    <a:cubicBezTo>
                      <a:pt x="55" y="60"/>
                      <a:pt x="54" y="60"/>
                      <a:pt x="53" y="60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3" y="62"/>
                      <a:pt x="51" y="59"/>
                      <a:pt x="51" y="58"/>
                    </a:cubicBezTo>
                    <a:cubicBezTo>
                      <a:pt x="50" y="58"/>
                      <a:pt x="50" y="60"/>
                      <a:pt x="48" y="60"/>
                    </a:cubicBezTo>
                    <a:cubicBezTo>
                      <a:pt x="48" y="60"/>
                      <a:pt x="46" y="59"/>
                      <a:pt x="46" y="59"/>
                    </a:cubicBezTo>
                    <a:cubicBezTo>
                      <a:pt x="45" y="60"/>
                      <a:pt x="44" y="59"/>
                      <a:pt x="44" y="58"/>
                    </a:cubicBezTo>
                    <a:cubicBezTo>
                      <a:pt x="45" y="58"/>
                      <a:pt x="45" y="59"/>
                      <a:pt x="46" y="58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9"/>
                      <a:pt x="45" y="58"/>
                      <a:pt x="43" y="58"/>
                    </a:cubicBezTo>
                    <a:cubicBezTo>
                      <a:pt x="44" y="58"/>
                      <a:pt x="41" y="58"/>
                      <a:pt x="40" y="58"/>
                    </a:cubicBezTo>
                    <a:cubicBezTo>
                      <a:pt x="39" y="58"/>
                      <a:pt x="35" y="59"/>
                      <a:pt x="36" y="59"/>
                    </a:cubicBezTo>
                    <a:cubicBezTo>
                      <a:pt x="38" y="60"/>
                      <a:pt x="42" y="57"/>
                      <a:pt x="43" y="59"/>
                    </a:cubicBezTo>
                    <a:cubicBezTo>
                      <a:pt x="41" y="59"/>
                      <a:pt x="38" y="59"/>
                      <a:pt x="36" y="60"/>
                    </a:cubicBezTo>
                    <a:cubicBezTo>
                      <a:pt x="35" y="60"/>
                      <a:pt x="34" y="60"/>
                      <a:pt x="34" y="59"/>
                    </a:cubicBezTo>
                    <a:cubicBezTo>
                      <a:pt x="33" y="59"/>
                      <a:pt x="31" y="59"/>
                      <a:pt x="30" y="60"/>
                    </a:cubicBezTo>
                    <a:cubicBezTo>
                      <a:pt x="32" y="59"/>
                      <a:pt x="32" y="59"/>
                      <a:pt x="34" y="60"/>
                    </a:cubicBezTo>
                    <a:cubicBezTo>
                      <a:pt x="31" y="60"/>
                      <a:pt x="27" y="60"/>
                      <a:pt x="25" y="61"/>
                    </a:cubicBezTo>
                    <a:cubicBezTo>
                      <a:pt x="22" y="62"/>
                      <a:pt x="20" y="64"/>
                      <a:pt x="17" y="65"/>
                    </a:cubicBezTo>
                    <a:cubicBezTo>
                      <a:pt x="16" y="65"/>
                      <a:pt x="13" y="66"/>
                      <a:pt x="12" y="67"/>
                    </a:cubicBezTo>
                    <a:cubicBezTo>
                      <a:pt x="9" y="70"/>
                      <a:pt x="9" y="66"/>
                      <a:pt x="9" y="64"/>
                    </a:cubicBezTo>
                    <a:cubicBezTo>
                      <a:pt x="10" y="62"/>
                      <a:pt x="10" y="60"/>
                      <a:pt x="11" y="58"/>
                    </a:cubicBezTo>
                    <a:cubicBezTo>
                      <a:pt x="12" y="56"/>
                      <a:pt x="11" y="53"/>
                      <a:pt x="9" y="52"/>
                    </a:cubicBezTo>
                    <a:cubicBezTo>
                      <a:pt x="8" y="51"/>
                      <a:pt x="7" y="50"/>
                      <a:pt x="7" y="49"/>
                    </a:cubicBezTo>
                    <a:cubicBezTo>
                      <a:pt x="7" y="46"/>
                      <a:pt x="1" y="48"/>
                      <a:pt x="2" y="46"/>
                    </a:cubicBezTo>
                    <a:cubicBezTo>
                      <a:pt x="1" y="46"/>
                      <a:pt x="0" y="46"/>
                      <a:pt x="0" y="45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2"/>
              <p:cNvSpPr/>
              <p:nvPr/>
            </p:nvSpPr>
            <p:spPr>
              <a:xfrm>
                <a:off x="4270375" y="2405063"/>
                <a:ext cx="225425" cy="373063"/>
              </a:xfrm>
              <a:custGeom>
                <a:rect b="b" l="l" r="r" t="t"/>
                <a:pathLst>
                  <a:path extrusionOk="0" h="123" w="74">
                    <a:moveTo>
                      <a:pt x="1" y="89"/>
                    </a:moveTo>
                    <a:cubicBezTo>
                      <a:pt x="3" y="88"/>
                      <a:pt x="3" y="87"/>
                      <a:pt x="3" y="85"/>
                    </a:cubicBezTo>
                    <a:cubicBezTo>
                      <a:pt x="3" y="84"/>
                      <a:pt x="5" y="81"/>
                      <a:pt x="5" y="80"/>
                    </a:cubicBezTo>
                    <a:cubicBezTo>
                      <a:pt x="4" y="79"/>
                      <a:pt x="4" y="79"/>
                      <a:pt x="5" y="77"/>
                    </a:cubicBezTo>
                    <a:cubicBezTo>
                      <a:pt x="7" y="76"/>
                      <a:pt x="8" y="74"/>
                      <a:pt x="10" y="73"/>
                    </a:cubicBezTo>
                    <a:cubicBezTo>
                      <a:pt x="11" y="72"/>
                      <a:pt x="12" y="71"/>
                      <a:pt x="12" y="70"/>
                    </a:cubicBezTo>
                    <a:cubicBezTo>
                      <a:pt x="13" y="69"/>
                      <a:pt x="14" y="67"/>
                      <a:pt x="15" y="66"/>
                    </a:cubicBezTo>
                    <a:cubicBezTo>
                      <a:pt x="17" y="66"/>
                      <a:pt x="17" y="68"/>
                      <a:pt x="19" y="67"/>
                    </a:cubicBezTo>
                    <a:cubicBezTo>
                      <a:pt x="20" y="67"/>
                      <a:pt x="20" y="65"/>
                      <a:pt x="20" y="64"/>
                    </a:cubicBezTo>
                    <a:cubicBezTo>
                      <a:pt x="21" y="65"/>
                      <a:pt x="23" y="68"/>
                      <a:pt x="24" y="68"/>
                    </a:cubicBezTo>
                    <a:cubicBezTo>
                      <a:pt x="25" y="68"/>
                      <a:pt x="25" y="70"/>
                      <a:pt x="25" y="71"/>
                    </a:cubicBezTo>
                    <a:cubicBezTo>
                      <a:pt x="25" y="71"/>
                      <a:pt x="26" y="72"/>
                      <a:pt x="27" y="72"/>
                    </a:cubicBezTo>
                    <a:cubicBezTo>
                      <a:pt x="28" y="71"/>
                      <a:pt x="30" y="69"/>
                      <a:pt x="29" y="68"/>
                    </a:cubicBezTo>
                    <a:cubicBezTo>
                      <a:pt x="29" y="67"/>
                      <a:pt x="31" y="66"/>
                      <a:pt x="32" y="65"/>
                    </a:cubicBezTo>
                    <a:cubicBezTo>
                      <a:pt x="33" y="65"/>
                      <a:pt x="32" y="63"/>
                      <a:pt x="32" y="62"/>
                    </a:cubicBezTo>
                    <a:cubicBezTo>
                      <a:pt x="33" y="60"/>
                      <a:pt x="35" y="58"/>
                      <a:pt x="36" y="55"/>
                    </a:cubicBezTo>
                    <a:cubicBezTo>
                      <a:pt x="36" y="54"/>
                      <a:pt x="36" y="52"/>
                      <a:pt x="36" y="51"/>
                    </a:cubicBezTo>
                    <a:cubicBezTo>
                      <a:pt x="36" y="50"/>
                      <a:pt x="38" y="50"/>
                      <a:pt x="38" y="49"/>
                    </a:cubicBezTo>
                    <a:cubicBezTo>
                      <a:pt x="37" y="48"/>
                      <a:pt x="41" y="49"/>
                      <a:pt x="41" y="45"/>
                    </a:cubicBezTo>
                    <a:cubicBezTo>
                      <a:pt x="42" y="45"/>
                      <a:pt x="43" y="41"/>
                      <a:pt x="42" y="41"/>
                    </a:cubicBezTo>
                    <a:cubicBezTo>
                      <a:pt x="43" y="40"/>
                      <a:pt x="45" y="39"/>
                      <a:pt x="46" y="37"/>
                    </a:cubicBezTo>
                    <a:cubicBezTo>
                      <a:pt x="46" y="36"/>
                      <a:pt x="46" y="35"/>
                      <a:pt x="46" y="34"/>
                    </a:cubicBezTo>
                    <a:cubicBezTo>
                      <a:pt x="46" y="33"/>
                      <a:pt x="47" y="33"/>
                      <a:pt x="47" y="32"/>
                    </a:cubicBezTo>
                    <a:cubicBezTo>
                      <a:pt x="48" y="31"/>
                      <a:pt x="48" y="30"/>
                      <a:pt x="48" y="28"/>
                    </a:cubicBezTo>
                    <a:cubicBezTo>
                      <a:pt x="49" y="27"/>
                      <a:pt x="49" y="26"/>
                      <a:pt x="49" y="25"/>
                    </a:cubicBezTo>
                    <a:cubicBezTo>
                      <a:pt x="50" y="23"/>
                      <a:pt x="51" y="21"/>
                      <a:pt x="52" y="20"/>
                    </a:cubicBezTo>
                    <a:cubicBezTo>
                      <a:pt x="53" y="20"/>
                      <a:pt x="58" y="20"/>
                      <a:pt x="59" y="17"/>
                    </a:cubicBezTo>
                    <a:cubicBezTo>
                      <a:pt x="59" y="16"/>
                      <a:pt x="58" y="15"/>
                      <a:pt x="58" y="15"/>
                    </a:cubicBezTo>
                    <a:cubicBezTo>
                      <a:pt x="58" y="13"/>
                      <a:pt x="58" y="12"/>
                      <a:pt x="59" y="11"/>
                    </a:cubicBezTo>
                    <a:cubicBezTo>
                      <a:pt x="59" y="9"/>
                      <a:pt x="56" y="8"/>
                      <a:pt x="56" y="8"/>
                    </a:cubicBezTo>
                    <a:cubicBezTo>
                      <a:pt x="55" y="9"/>
                      <a:pt x="54" y="7"/>
                      <a:pt x="54" y="5"/>
                    </a:cubicBezTo>
                    <a:cubicBezTo>
                      <a:pt x="53" y="2"/>
                      <a:pt x="54" y="1"/>
                      <a:pt x="53" y="1"/>
                    </a:cubicBezTo>
                    <a:cubicBezTo>
                      <a:pt x="54" y="1"/>
                      <a:pt x="56" y="0"/>
                      <a:pt x="57" y="1"/>
                    </a:cubicBezTo>
                    <a:cubicBezTo>
                      <a:pt x="58" y="3"/>
                      <a:pt x="57" y="4"/>
                      <a:pt x="59" y="5"/>
                    </a:cubicBezTo>
                    <a:cubicBezTo>
                      <a:pt x="61" y="5"/>
                      <a:pt x="61" y="9"/>
                      <a:pt x="61" y="10"/>
                    </a:cubicBezTo>
                    <a:cubicBezTo>
                      <a:pt x="61" y="11"/>
                      <a:pt x="61" y="10"/>
                      <a:pt x="62" y="11"/>
                    </a:cubicBezTo>
                    <a:cubicBezTo>
                      <a:pt x="64" y="13"/>
                      <a:pt x="62" y="20"/>
                      <a:pt x="62" y="23"/>
                    </a:cubicBezTo>
                    <a:cubicBezTo>
                      <a:pt x="63" y="27"/>
                      <a:pt x="65" y="32"/>
                      <a:pt x="68" y="34"/>
                    </a:cubicBezTo>
                    <a:cubicBezTo>
                      <a:pt x="67" y="35"/>
                      <a:pt x="65" y="34"/>
                      <a:pt x="64" y="34"/>
                    </a:cubicBezTo>
                    <a:cubicBezTo>
                      <a:pt x="63" y="34"/>
                      <a:pt x="62" y="34"/>
                      <a:pt x="61" y="34"/>
                    </a:cubicBezTo>
                    <a:cubicBezTo>
                      <a:pt x="58" y="34"/>
                      <a:pt x="55" y="33"/>
                      <a:pt x="54" y="35"/>
                    </a:cubicBezTo>
                    <a:cubicBezTo>
                      <a:pt x="52" y="38"/>
                      <a:pt x="52" y="38"/>
                      <a:pt x="55" y="41"/>
                    </a:cubicBezTo>
                    <a:cubicBezTo>
                      <a:pt x="57" y="43"/>
                      <a:pt x="59" y="45"/>
                      <a:pt x="62" y="48"/>
                    </a:cubicBezTo>
                    <a:cubicBezTo>
                      <a:pt x="63" y="49"/>
                      <a:pt x="64" y="50"/>
                      <a:pt x="64" y="51"/>
                    </a:cubicBezTo>
                    <a:cubicBezTo>
                      <a:pt x="65" y="52"/>
                      <a:pt x="66" y="56"/>
                      <a:pt x="67" y="58"/>
                    </a:cubicBezTo>
                    <a:cubicBezTo>
                      <a:pt x="68" y="60"/>
                      <a:pt x="66" y="61"/>
                      <a:pt x="65" y="62"/>
                    </a:cubicBezTo>
                    <a:cubicBezTo>
                      <a:pt x="65" y="63"/>
                      <a:pt x="63" y="66"/>
                      <a:pt x="63" y="67"/>
                    </a:cubicBezTo>
                    <a:cubicBezTo>
                      <a:pt x="62" y="68"/>
                      <a:pt x="62" y="69"/>
                      <a:pt x="61" y="70"/>
                    </a:cubicBezTo>
                    <a:cubicBezTo>
                      <a:pt x="61" y="71"/>
                      <a:pt x="60" y="72"/>
                      <a:pt x="60" y="73"/>
                    </a:cubicBezTo>
                    <a:cubicBezTo>
                      <a:pt x="59" y="74"/>
                      <a:pt x="55" y="76"/>
                      <a:pt x="57" y="77"/>
                    </a:cubicBezTo>
                    <a:cubicBezTo>
                      <a:pt x="59" y="78"/>
                      <a:pt x="59" y="79"/>
                      <a:pt x="59" y="81"/>
                    </a:cubicBezTo>
                    <a:cubicBezTo>
                      <a:pt x="58" y="82"/>
                      <a:pt x="58" y="83"/>
                      <a:pt x="58" y="84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59" y="87"/>
                      <a:pt x="59" y="90"/>
                      <a:pt x="60" y="92"/>
                    </a:cubicBezTo>
                    <a:cubicBezTo>
                      <a:pt x="61" y="93"/>
                      <a:pt x="62" y="93"/>
                      <a:pt x="62" y="94"/>
                    </a:cubicBezTo>
                    <a:cubicBezTo>
                      <a:pt x="62" y="95"/>
                      <a:pt x="63" y="97"/>
                      <a:pt x="64" y="98"/>
                    </a:cubicBezTo>
                    <a:cubicBezTo>
                      <a:pt x="61" y="98"/>
                      <a:pt x="68" y="106"/>
                      <a:pt x="68" y="106"/>
                    </a:cubicBezTo>
                    <a:cubicBezTo>
                      <a:pt x="70" y="107"/>
                      <a:pt x="72" y="108"/>
                      <a:pt x="72" y="109"/>
                    </a:cubicBezTo>
                    <a:cubicBezTo>
                      <a:pt x="72" y="110"/>
                      <a:pt x="73" y="110"/>
                      <a:pt x="73" y="111"/>
                    </a:cubicBezTo>
                    <a:cubicBezTo>
                      <a:pt x="73" y="113"/>
                      <a:pt x="73" y="115"/>
                      <a:pt x="74" y="117"/>
                    </a:cubicBezTo>
                    <a:cubicBezTo>
                      <a:pt x="71" y="118"/>
                      <a:pt x="74" y="122"/>
                      <a:pt x="72" y="123"/>
                    </a:cubicBezTo>
                    <a:cubicBezTo>
                      <a:pt x="71" y="122"/>
                      <a:pt x="70" y="121"/>
                      <a:pt x="68" y="120"/>
                    </a:cubicBezTo>
                    <a:cubicBezTo>
                      <a:pt x="67" y="120"/>
                      <a:pt x="65" y="119"/>
                      <a:pt x="64" y="119"/>
                    </a:cubicBezTo>
                    <a:cubicBezTo>
                      <a:pt x="63" y="120"/>
                      <a:pt x="62" y="120"/>
                      <a:pt x="61" y="119"/>
                    </a:cubicBezTo>
                    <a:cubicBezTo>
                      <a:pt x="58" y="118"/>
                      <a:pt x="58" y="118"/>
                      <a:pt x="58" y="118"/>
                    </a:cubicBezTo>
                    <a:cubicBezTo>
                      <a:pt x="57" y="118"/>
                      <a:pt x="55" y="118"/>
                      <a:pt x="54" y="118"/>
                    </a:cubicBezTo>
                    <a:cubicBezTo>
                      <a:pt x="52" y="118"/>
                      <a:pt x="50" y="118"/>
                      <a:pt x="48" y="117"/>
                    </a:cubicBezTo>
                    <a:cubicBezTo>
                      <a:pt x="47" y="117"/>
                      <a:pt x="46" y="118"/>
                      <a:pt x="46" y="118"/>
                    </a:cubicBezTo>
                    <a:cubicBezTo>
                      <a:pt x="45" y="117"/>
                      <a:pt x="46" y="116"/>
                      <a:pt x="45" y="117"/>
                    </a:cubicBezTo>
                    <a:cubicBezTo>
                      <a:pt x="43" y="117"/>
                      <a:pt x="41" y="117"/>
                      <a:pt x="40" y="117"/>
                    </a:cubicBezTo>
                    <a:cubicBezTo>
                      <a:pt x="37" y="116"/>
                      <a:pt x="36" y="117"/>
                      <a:pt x="33" y="116"/>
                    </a:cubicBezTo>
                    <a:cubicBezTo>
                      <a:pt x="32" y="116"/>
                      <a:pt x="29" y="116"/>
                      <a:pt x="28" y="116"/>
                    </a:cubicBezTo>
                    <a:cubicBezTo>
                      <a:pt x="28" y="117"/>
                      <a:pt x="28" y="118"/>
                      <a:pt x="27" y="118"/>
                    </a:cubicBezTo>
                    <a:cubicBezTo>
                      <a:pt x="26" y="118"/>
                      <a:pt x="25" y="118"/>
                      <a:pt x="23" y="118"/>
                    </a:cubicBezTo>
                    <a:cubicBezTo>
                      <a:pt x="21" y="118"/>
                      <a:pt x="19" y="118"/>
                      <a:pt x="17" y="118"/>
                    </a:cubicBezTo>
                    <a:cubicBezTo>
                      <a:pt x="13" y="118"/>
                      <a:pt x="13" y="116"/>
                      <a:pt x="13" y="112"/>
                    </a:cubicBezTo>
                    <a:cubicBezTo>
                      <a:pt x="14" y="110"/>
                      <a:pt x="15" y="107"/>
                      <a:pt x="13" y="105"/>
                    </a:cubicBezTo>
                    <a:cubicBezTo>
                      <a:pt x="13" y="104"/>
                      <a:pt x="11" y="103"/>
                      <a:pt x="13" y="102"/>
                    </a:cubicBezTo>
                    <a:cubicBezTo>
                      <a:pt x="12" y="103"/>
                      <a:pt x="10" y="102"/>
                      <a:pt x="11" y="100"/>
                    </a:cubicBezTo>
                    <a:cubicBezTo>
                      <a:pt x="12" y="100"/>
                      <a:pt x="13" y="98"/>
                      <a:pt x="11" y="98"/>
                    </a:cubicBezTo>
                    <a:cubicBezTo>
                      <a:pt x="12" y="98"/>
                      <a:pt x="12" y="97"/>
                      <a:pt x="12" y="97"/>
                    </a:cubicBezTo>
                    <a:cubicBezTo>
                      <a:pt x="11" y="98"/>
                      <a:pt x="11" y="97"/>
                      <a:pt x="10" y="97"/>
                    </a:cubicBezTo>
                    <a:cubicBezTo>
                      <a:pt x="10" y="98"/>
                      <a:pt x="10" y="98"/>
                      <a:pt x="10" y="98"/>
                    </a:cubicBezTo>
                    <a:cubicBezTo>
                      <a:pt x="10" y="98"/>
                      <a:pt x="10" y="99"/>
                      <a:pt x="9" y="99"/>
                    </a:cubicBezTo>
                    <a:cubicBezTo>
                      <a:pt x="9" y="99"/>
                      <a:pt x="8" y="98"/>
                      <a:pt x="8" y="98"/>
                    </a:cubicBezTo>
                    <a:cubicBezTo>
                      <a:pt x="8" y="99"/>
                      <a:pt x="6" y="97"/>
                      <a:pt x="5" y="96"/>
                    </a:cubicBezTo>
                    <a:cubicBezTo>
                      <a:pt x="5" y="95"/>
                      <a:pt x="5" y="92"/>
                      <a:pt x="4" y="91"/>
                    </a:cubicBezTo>
                    <a:cubicBezTo>
                      <a:pt x="3" y="93"/>
                      <a:pt x="3" y="91"/>
                      <a:pt x="2" y="91"/>
                    </a:cubicBezTo>
                    <a:cubicBezTo>
                      <a:pt x="2" y="92"/>
                      <a:pt x="2" y="92"/>
                      <a:pt x="2" y="93"/>
                    </a:cubicBezTo>
                    <a:cubicBezTo>
                      <a:pt x="0" y="93"/>
                      <a:pt x="1" y="91"/>
                      <a:pt x="1" y="89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2"/>
              <p:cNvSpPr/>
              <p:nvPr/>
            </p:nvSpPr>
            <p:spPr>
              <a:xfrm>
                <a:off x="4413250" y="2071688"/>
                <a:ext cx="300038" cy="515938"/>
              </a:xfrm>
              <a:custGeom>
                <a:rect b="b" l="l" r="r" t="t"/>
                <a:pathLst>
                  <a:path extrusionOk="0" h="170" w="99">
                    <a:moveTo>
                      <a:pt x="0" y="96"/>
                    </a:moveTo>
                    <a:cubicBezTo>
                      <a:pt x="1" y="95"/>
                      <a:pt x="1" y="96"/>
                      <a:pt x="2" y="95"/>
                    </a:cubicBezTo>
                    <a:cubicBezTo>
                      <a:pt x="2" y="94"/>
                      <a:pt x="2" y="94"/>
                      <a:pt x="3" y="93"/>
                    </a:cubicBezTo>
                    <a:cubicBezTo>
                      <a:pt x="4" y="92"/>
                      <a:pt x="4" y="90"/>
                      <a:pt x="4" y="90"/>
                    </a:cubicBezTo>
                    <a:cubicBezTo>
                      <a:pt x="6" y="85"/>
                      <a:pt x="10" y="81"/>
                      <a:pt x="13" y="77"/>
                    </a:cubicBezTo>
                    <a:cubicBezTo>
                      <a:pt x="16" y="74"/>
                      <a:pt x="19" y="71"/>
                      <a:pt x="19" y="66"/>
                    </a:cubicBezTo>
                    <a:cubicBezTo>
                      <a:pt x="20" y="61"/>
                      <a:pt x="20" y="55"/>
                      <a:pt x="20" y="49"/>
                    </a:cubicBezTo>
                    <a:cubicBezTo>
                      <a:pt x="20" y="45"/>
                      <a:pt x="20" y="39"/>
                      <a:pt x="22" y="35"/>
                    </a:cubicBezTo>
                    <a:cubicBezTo>
                      <a:pt x="24" y="33"/>
                      <a:pt x="23" y="32"/>
                      <a:pt x="21" y="30"/>
                    </a:cubicBezTo>
                    <a:cubicBezTo>
                      <a:pt x="21" y="29"/>
                      <a:pt x="20" y="29"/>
                      <a:pt x="20" y="28"/>
                    </a:cubicBezTo>
                    <a:cubicBezTo>
                      <a:pt x="19" y="28"/>
                      <a:pt x="20" y="27"/>
                      <a:pt x="20" y="26"/>
                    </a:cubicBezTo>
                    <a:cubicBezTo>
                      <a:pt x="19" y="24"/>
                      <a:pt x="17" y="22"/>
                      <a:pt x="16" y="20"/>
                    </a:cubicBezTo>
                    <a:cubicBezTo>
                      <a:pt x="16" y="19"/>
                      <a:pt x="16" y="17"/>
                      <a:pt x="16" y="15"/>
                    </a:cubicBezTo>
                    <a:cubicBezTo>
                      <a:pt x="16" y="12"/>
                      <a:pt x="15" y="9"/>
                      <a:pt x="14" y="6"/>
                    </a:cubicBezTo>
                    <a:cubicBezTo>
                      <a:pt x="14" y="6"/>
                      <a:pt x="14" y="5"/>
                      <a:pt x="14" y="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9" y="83"/>
                      <a:pt x="99" y="83"/>
                      <a:pt x="99" y="83"/>
                    </a:cubicBezTo>
                    <a:cubicBezTo>
                      <a:pt x="97" y="82"/>
                      <a:pt x="96" y="82"/>
                      <a:pt x="94" y="82"/>
                    </a:cubicBezTo>
                    <a:cubicBezTo>
                      <a:pt x="92" y="83"/>
                      <a:pt x="90" y="82"/>
                      <a:pt x="89" y="84"/>
                    </a:cubicBezTo>
                    <a:cubicBezTo>
                      <a:pt x="89" y="85"/>
                      <a:pt x="90" y="87"/>
                      <a:pt x="89" y="89"/>
                    </a:cubicBezTo>
                    <a:cubicBezTo>
                      <a:pt x="88" y="90"/>
                      <a:pt x="87" y="93"/>
                      <a:pt x="86" y="94"/>
                    </a:cubicBezTo>
                    <a:cubicBezTo>
                      <a:pt x="84" y="94"/>
                      <a:pt x="84" y="98"/>
                      <a:pt x="86" y="99"/>
                    </a:cubicBezTo>
                    <a:cubicBezTo>
                      <a:pt x="83" y="102"/>
                      <a:pt x="81" y="103"/>
                      <a:pt x="83" y="107"/>
                    </a:cubicBezTo>
                    <a:cubicBezTo>
                      <a:pt x="85" y="109"/>
                      <a:pt x="81" y="110"/>
                      <a:pt x="80" y="112"/>
                    </a:cubicBezTo>
                    <a:cubicBezTo>
                      <a:pt x="79" y="113"/>
                      <a:pt x="79" y="114"/>
                      <a:pt x="80" y="115"/>
                    </a:cubicBezTo>
                    <a:cubicBezTo>
                      <a:pt x="81" y="116"/>
                      <a:pt x="82" y="115"/>
                      <a:pt x="83" y="115"/>
                    </a:cubicBezTo>
                    <a:cubicBezTo>
                      <a:pt x="85" y="115"/>
                      <a:pt x="86" y="115"/>
                      <a:pt x="85" y="116"/>
                    </a:cubicBezTo>
                    <a:cubicBezTo>
                      <a:pt x="84" y="118"/>
                      <a:pt x="86" y="119"/>
                      <a:pt x="85" y="122"/>
                    </a:cubicBezTo>
                    <a:cubicBezTo>
                      <a:pt x="86" y="121"/>
                      <a:pt x="86" y="121"/>
                      <a:pt x="86" y="121"/>
                    </a:cubicBezTo>
                    <a:cubicBezTo>
                      <a:pt x="87" y="123"/>
                      <a:pt x="86" y="124"/>
                      <a:pt x="86" y="125"/>
                    </a:cubicBezTo>
                    <a:cubicBezTo>
                      <a:pt x="86" y="126"/>
                      <a:pt x="86" y="126"/>
                      <a:pt x="87" y="127"/>
                    </a:cubicBezTo>
                    <a:cubicBezTo>
                      <a:pt x="88" y="128"/>
                      <a:pt x="90" y="128"/>
                      <a:pt x="90" y="130"/>
                    </a:cubicBezTo>
                    <a:cubicBezTo>
                      <a:pt x="90" y="131"/>
                      <a:pt x="89" y="133"/>
                      <a:pt x="89" y="134"/>
                    </a:cubicBezTo>
                    <a:cubicBezTo>
                      <a:pt x="89" y="133"/>
                      <a:pt x="86" y="133"/>
                      <a:pt x="85" y="133"/>
                    </a:cubicBezTo>
                    <a:cubicBezTo>
                      <a:pt x="84" y="133"/>
                      <a:pt x="83" y="134"/>
                      <a:pt x="83" y="134"/>
                    </a:cubicBezTo>
                    <a:cubicBezTo>
                      <a:pt x="82" y="135"/>
                      <a:pt x="82" y="135"/>
                      <a:pt x="82" y="135"/>
                    </a:cubicBezTo>
                    <a:cubicBezTo>
                      <a:pt x="81" y="136"/>
                      <a:pt x="78" y="136"/>
                      <a:pt x="78" y="138"/>
                    </a:cubicBezTo>
                    <a:cubicBezTo>
                      <a:pt x="78" y="139"/>
                      <a:pt x="78" y="139"/>
                      <a:pt x="78" y="140"/>
                    </a:cubicBezTo>
                    <a:cubicBezTo>
                      <a:pt x="78" y="142"/>
                      <a:pt x="75" y="143"/>
                      <a:pt x="74" y="145"/>
                    </a:cubicBezTo>
                    <a:cubicBezTo>
                      <a:pt x="72" y="146"/>
                      <a:pt x="71" y="148"/>
                      <a:pt x="70" y="149"/>
                    </a:cubicBezTo>
                    <a:cubicBezTo>
                      <a:pt x="68" y="152"/>
                      <a:pt x="66" y="152"/>
                      <a:pt x="63" y="154"/>
                    </a:cubicBezTo>
                    <a:cubicBezTo>
                      <a:pt x="61" y="154"/>
                      <a:pt x="57" y="155"/>
                      <a:pt x="55" y="154"/>
                    </a:cubicBezTo>
                    <a:cubicBezTo>
                      <a:pt x="55" y="154"/>
                      <a:pt x="51" y="155"/>
                      <a:pt x="52" y="156"/>
                    </a:cubicBezTo>
                    <a:cubicBezTo>
                      <a:pt x="53" y="157"/>
                      <a:pt x="54" y="157"/>
                      <a:pt x="54" y="158"/>
                    </a:cubicBezTo>
                    <a:cubicBezTo>
                      <a:pt x="53" y="159"/>
                      <a:pt x="52" y="161"/>
                      <a:pt x="51" y="162"/>
                    </a:cubicBezTo>
                    <a:cubicBezTo>
                      <a:pt x="50" y="163"/>
                      <a:pt x="50" y="165"/>
                      <a:pt x="49" y="165"/>
                    </a:cubicBezTo>
                    <a:cubicBezTo>
                      <a:pt x="47" y="165"/>
                      <a:pt x="44" y="165"/>
                      <a:pt x="43" y="165"/>
                    </a:cubicBezTo>
                    <a:cubicBezTo>
                      <a:pt x="40" y="165"/>
                      <a:pt x="38" y="166"/>
                      <a:pt x="36" y="167"/>
                    </a:cubicBezTo>
                    <a:cubicBezTo>
                      <a:pt x="35" y="168"/>
                      <a:pt x="33" y="169"/>
                      <a:pt x="32" y="170"/>
                    </a:cubicBezTo>
                    <a:cubicBezTo>
                      <a:pt x="31" y="169"/>
                      <a:pt x="30" y="168"/>
                      <a:pt x="30" y="166"/>
                    </a:cubicBezTo>
                    <a:cubicBezTo>
                      <a:pt x="29" y="167"/>
                      <a:pt x="29" y="168"/>
                      <a:pt x="28" y="168"/>
                    </a:cubicBezTo>
                    <a:cubicBezTo>
                      <a:pt x="28" y="169"/>
                      <a:pt x="26" y="169"/>
                      <a:pt x="26" y="169"/>
                    </a:cubicBezTo>
                    <a:cubicBezTo>
                      <a:pt x="23" y="170"/>
                      <a:pt x="23" y="170"/>
                      <a:pt x="20" y="170"/>
                    </a:cubicBezTo>
                    <a:cubicBezTo>
                      <a:pt x="21" y="168"/>
                      <a:pt x="20" y="168"/>
                      <a:pt x="19" y="166"/>
                    </a:cubicBezTo>
                    <a:cubicBezTo>
                      <a:pt x="18" y="164"/>
                      <a:pt x="18" y="161"/>
                      <a:pt x="16" y="159"/>
                    </a:cubicBezTo>
                    <a:cubicBezTo>
                      <a:pt x="15" y="158"/>
                      <a:pt x="13" y="156"/>
                      <a:pt x="12" y="155"/>
                    </a:cubicBezTo>
                    <a:cubicBezTo>
                      <a:pt x="10" y="154"/>
                      <a:pt x="9" y="152"/>
                      <a:pt x="8" y="151"/>
                    </a:cubicBezTo>
                    <a:cubicBezTo>
                      <a:pt x="7" y="150"/>
                      <a:pt x="5" y="148"/>
                      <a:pt x="6" y="146"/>
                    </a:cubicBezTo>
                    <a:cubicBezTo>
                      <a:pt x="7" y="145"/>
                      <a:pt x="7" y="144"/>
                      <a:pt x="9" y="144"/>
                    </a:cubicBezTo>
                    <a:cubicBezTo>
                      <a:pt x="12" y="144"/>
                      <a:pt x="14" y="145"/>
                      <a:pt x="16" y="144"/>
                    </a:cubicBezTo>
                    <a:cubicBezTo>
                      <a:pt x="17" y="144"/>
                      <a:pt x="18" y="144"/>
                      <a:pt x="19" y="144"/>
                    </a:cubicBezTo>
                    <a:cubicBezTo>
                      <a:pt x="20" y="145"/>
                      <a:pt x="21" y="144"/>
                      <a:pt x="21" y="144"/>
                    </a:cubicBezTo>
                    <a:cubicBezTo>
                      <a:pt x="17" y="141"/>
                      <a:pt x="15" y="135"/>
                      <a:pt x="15" y="131"/>
                    </a:cubicBezTo>
                    <a:cubicBezTo>
                      <a:pt x="15" y="129"/>
                      <a:pt x="16" y="129"/>
                      <a:pt x="16" y="127"/>
                    </a:cubicBezTo>
                    <a:cubicBezTo>
                      <a:pt x="16" y="126"/>
                      <a:pt x="16" y="125"/>
                      <a:pt x="16" y="124"/>
                    </a:cubicBezTo>
                    <a:cubicBezTo>
                      <a:pt x="16" y="123"/>
                      <a:pt x="16" y="122"/>
                      <a:pt x="15" y="121"/>
                    </a:cubicBezTo>
                    <a:cubicBezTo>
                      <a:pt x="15" y="121"/>
                      <a:pt x="14" y="121"/>
                      <a:pt x="14" y="120"/>
                    </a:cubicBezTo>
                    <a:cubicBezTo>
                      <a:pt x="14" y="119"/>
                      <a:pt x="14" y="117"/>
                      <a:pt x="13" y="116"/>
                    </a:cubicBezTo>
                    <a:cubicBezTo>
                      <a:pt x="13" y="115"/>
                      <a:pt x="12" y="115"/>
                      <a:pt x="11" y="114"/>
                    </a:cubicBezTo>
                    <a:cubicBezTo>
                      <a:pt x="9" y="113"/>
                      <a:pt x="12" y="111"/>
                      <a:pt x="8" y="111"/>
                    </a:cubicBezTo>
                    <a:cubicBezTo>
                      <a:pt x="7" y="111"/>
                      <a:pt x="7" y="111"/>
                      <a:pt x="6" y="110"/>
                    </a:cubicBezTo>
                    <a:cubicBezTo>
                      <a:pt x="4" y="109"/>
                      <a:pt x="3" y="105"/>
                      <a:pt x="2" y="104"/>
                    </a:cubicBezTo>
                    <a:cubicBezTo>
                      <a:pt x="1" y="102"/>
                      <a:pt x="1" y="99"/>
                      <a:pt x="0" y="96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2"/>
              <p:cNvSpPr/>
              <p:nvPr/>
            </p:nvSpPr>
            <p:spPr>
              <a:xfrm>
                <a:off x="4349750" y="2711450"/>
                <a:ext cx="215900" cy="288925"/>
              </a:xfrm>
              <a:custGeom>
                <a:rect b="b" l="l" r="r" t="t"/>
                <a:pathLst>
                  <a:path extrusionOk="0" h="95" w="71">
                    <a:moveTo>
                      <a:pt x="0" y="82"/>
                    </a:moveTo>
                    <a:cubicBezTo>
                      <a:pt x="0" y="80"/>
                      <a:pt x="1" y="79"/>
                      <a:pt x="2" y="78"/>
                    </a:cubicBezTo>
                    <a:cubicBezTo>
                      <a:pt x="4" y="77"/>
                      <a:pt x="5" y="81"/>
                      <a:pt x="7" y="79"/>
                    </a:cubicBezTo>
                    <a:cubicBezTo>
                      <a:pt x="7" y="79"/>
                      <a:pt x="7" y="77"/>
                      <a:pt x="7" y="77"/>
                    </a:cubicBezTo>
                    <a:cubicBezTo>
                      <a:pt x="8" y="75"/>
                      <a:pt x="6" y="75"/>
                      <a:pt x="5" y="75"/>
                    </a:cubicBezTo>
                    <a:cubicBezTo>
                      <a:pt x="5" y="74"/>
                      <a:pt x="7" y="69"/>
                      <a:pt x="3" y="70"/>
                    </a:cubicBezTo>
                    <a:cubicBezTo>
                      <a:pt x="5" y="69"/>
                      <a:pt x="4" y="67"/>
                      <a:pt x="4" y="65"/>
                    </a:cubicBezTo>
                    <a:cubicBezTo>
                      <a:pt x="5" y="65"/>
                      <a:pt x="6" y="65"/>
                      <a:pt x="7" y="65"/>
                    </a:cubicBezTo>
                    <a:cubicBezTo>
                      <a:pt x="8" y="65"/>
                      <a:pt x="8" y="66"/>
                      <a:pt x="8" y="66"/>
                    </a:cubicBezTo>
                    <a:cubicBezTo>
                      <a:pt x="10" y="65"/>
                      <a:pt x="13" y="66"/>
                      <a:pt x="12" y="63"/>
                    </a:cubicBezTo>
                    <a:cubicBezTo>
                      <a:pt x="12" y="62"/>
                      <a:pt x="12" y="58"/>
                      <a:pt x="15" y="60"/>
                    </a:cubicBezTo>
                    <a:cubicBezTo>
                      <a:pt x="16" y="61"/>
                      <a:pt x="18" y="64"/>
                      <a:pt x="17" y="65"/>
                    </a:cubicBezTo>
                    <a:cubicBezTo>
                      <a:pt x="19" y="65"/>
                      <a:pt x="20" y="66"/>
                      <a:pt x="22" y="66"/>
                    </a:cubicBezTo>
                    <a:cubicBezTo>
                      <a:pt x="23" y="66"/>
                      <a:pt x="24" y="64"/>
                      <a:pt x="24" y="62"/>
                    </a:cubicBezTo>
                    <a:cubicBezTo>
                      <a:pt x="25" y="63"/>
                      <a:pt x="26" y="67"/>
                      <a:pt x="26" y="67"/>
                    </a:cubicBezTo>
                    <a:cubicBezTo>
                      <a:pt x="27" y="67"/>
                      <a:pt x="29" y="65"/>
                      <a:pt x="29" y="65"/>
                    </a:cubicBezTo>
                    <a:cubicBezTo>
                      <a:pt x="29" y="64"/>
                      <a:pt x="29" y="61"/>
                      <a:pt x="30" y="61"/>
                    </a:cubicBezTo>
                    <a:cubicBezTo>
                      <a:pt x="31" y="60"/>
                      <a:pt x="32" y="58"/>
                      <a:pt x="30" y="57"/>
                    </a:cubicBezTo>
                    <a:cubicBezTo>
                      <a:pt x="32" y="57"/>
                      <a:pt x="31" y="53"/>
                      <a:pt x="31" y="52"/>
                    </a:cubicBezTo>
                    <a:cubicBezTo>
                      <a:pt x="30" y="50"/>
                      <a:pt x="32" y="48"/>
                      <a:pt x="31" y="46"/>
                    </a:cubicBezTo>
                    <a:cubicBezTo>
                      <a:pt x="31" y="45"/>
                      <a:pt x="29" y="45"/>
                      <a:pt x="28" y="45"/>
                    </a:cubicBezTo>
                    <a:cubicBezTo>
                      <a:pt x="28" y="44"/>
                      <a:pt x="28" y="43"/>
                      <a:pt x="27" y="43"/>
                    </a:cubicBezTo>
                    <a:cubicBezTo>
                      <a:pt x="24" y="43"/>
                      <a:pt x="26" y="41"/>
                      <a:pt x="26" y="39"/>
                    </a:cubicBezTo>
                    <a:cubicBezTo>
                      <a:pt x="26" y="38"/>
                      <a:pt x="26" y="35"/>
                      <a:pt x="27" y="34"/>
                    </a:cubicBezTo>
                    <a:cubicBezTo>
                      <a:pt x="29" y="33"/>
                      <a:pt x="30" y="34"/>
                      <a:pt x="31" y="32"/>
                    </a:cubicBezTo>
                    <a:cubicBezTo>
                      <a:pt x="31" y="31"/>
                      <a:pt x="30" y="30"/>
                      <a:pt x="30" y="28"/>
                    </a:cubicBezTo>
                    <a:cubicBezTo>
                      <a:pt x="29" y="26"/>
                      <a:pt x="29" y="24"/>
                      <a:pt x="26" y="25"/>
                    </a:cubicBezTo>
                    <a:cubicBezTo>
                      <a:pt x="23" y="25"/>
                      <a:pt x="21" y="26"/>
                      <a:pt x="19" y="27"/>
                    </a:cubicBezTo>
                    <a:cubicBezTo>
                      <a:pt x="20" y="25"/>
                      <a:pt x="19" y="23"/>
                      <a:pt x="19" y="21"/>
                    </a:cubicBezTo>
                    <a:cubicBezTo>
                      <a:pt x="19" y="19"/>
                      <a:pt x="20" y="18"/>
                      <a:pt x="20" y="17"/>
                    </a:cubicBezTo>
                    <a:cubicBezTo>
                      <a:pt x="20" y="16"/>
                      <a:pt x="29" y="17"/>
                      <a:pt x="30" y="17"/>
                    </a:cubicBezTo>
                    <a:cubicBezTo>
                      <a:pt x="32" y="17"/>
                      <a:pt x="32" y="17"/>
                      <a:pt x="34" y="17"/>
                    </a:cubicBezTo>
                    <a:cubicBezTo>
                      <a:pt x="35" y="17"/>
                      <a:pt x="35" y="19"/>
                      <a:pt x="37" y="19"/>
                    </a:cubicBezTo>
                    <a:cubicBezTo>
                      <a:pt x="40" y="18"/>
                      <a:pt x="44" y="20"/>
                      <a:pt x="46" y="22"/>
                    </a:cubicBezTo>
                    <a:cubicBezTo>
                      <a:pt x="47" y="21"/>
                      <a:pt x="46" y="20"/>
                      <a:pt x="46" y="18"/>
                    </a:cubicBezTo>
                    <a:cubicBezTo>
                      <a:pt x="46" y="17"/>
                      <a:pt x="48" y="16"/>
                      <a:pt x="48" y="15"/>
                    </a:cubicBezTo>
                    <a:cubicBezTo>
                      <a:pt x="49" y="13"/>
                      <a:pt x="50" y="11"/>
                      <a:pt x="50" y="10"/>
                    </a:cubicBezTo>
                    <a:cubicBezTo>
                      <a:pt x="51" y="8"/>
                      <a:pt x="50" y="7"/>
                      <a:pt x="50" y="5"/>
                    </a:cubicBezTo>
                    <a:cubicBezTo>
                      <a:pt x="51" y="4"/>
                      <a:pt x="51" y="3"/>
                      <a:pt x="52" y="2"/>
                    </a:cubicBezTo>
                    <a:cubicBezTo>
                      <a:pt x="53" y="2"/>
                      <a:pt x="55" y="2"/>
                      <a:pt x="56" y="2"/>
                    </a:cubicBezTo>
                    <a:cubicBezTo>
                      <a:pt x="58" y="1"/>
                      <a:pt x="59" y="0"/>
                      <a:pt x="61" y="1"/>
                    </a:cubicBezTo>
                    <a:cubicBezTo>
                      <a:pt x="62" y="2"/>
                      <a:pt x="64" y="2"/>
                      <a:pt x="65" y="2"/>
                    </a:cubicBezTo>
                    <a:cubicBezTo>
                      <a:pt x="68" y="2"/>
                      <a:pt x="71" y="1"/>
                      <a:pt x="71" y="4"/>
                    </a:cubicBezTo>
                    <a:cubicBezTo>
                      <a:pt x="70" y="7"/>
                      <a:pt x="68" y="11"/>
                      <a:pt x="67" y="13"/>
                    </a:cubicBezTo>
                    <a:cubicBezTo>
                      <a:pt x="65" y="16"/>
                      <a:pt x="65" y="18"/>
                      <a:pt x="65" y="21"/>
                    </a:cubicBezTo>
                    <a:cubicBezTo>
                      <a:pt x="65" y="23"/>
                      <a:pt x="65" y="25"/>
                      <a:pt x="65" y="26"/>
                    </a:cubicBezTo>
                    <a:cubicBezTo>
                      <a:pt x="64" y="28"/>
                      <a:pt x="63" y="29"/>
                      <a:pt x="63" y="31"/>
                    </a:cubicBezTo>
                    <a:cubicBezTo>
                      <a:pt x="63" y="33"/>
                      <a:pt x="63" y="34"/>
                      <a:pt x="63" y="35"/>
                    </a:cubicBezTo>
                    <a:cubicBezTo>
                      <a:pt x="63" y="37"/>
                      <a:pt x="63" y="39"/>
                      <a:pt x="62" y="40"/>
                    </a:cubicBezTo>
                    <a:cubicBezTo>
                      <a:pt x="62" y="43"/>
                      <a:pt x="63" y="45"/>
                      <a:pt x="60" y="48"/>
                    </a:cubicBezTo>
                    <a:cubicBezTo>
                      <a:pt x="58" y="51"/>
                      <a:pt x="55" y="52"/>
                      <a:pt x="54" y="55"/>
                    </a:cubicBezTo>
                    <a:cubicBezTo>
                      <a:pt x="53" y="56"/>
                      <a:pt x="52" y="58"/>
                      <a:pt x="51" y="60"/>
                    </a:cubicBezTo>
                    <a:cubicBezTo>
                      <a:pt x="50" y="63"/>
                      <a:pt x="47" y="63"/>
                      <a:pt x="48" y="65"/>
                    </a:cubicBezTo>
                    <a:cubicBezTo>
                      <a:pt x="48" y="68"/>
                      <a:pt x="48" y="71"/>
                      <a:pt x="48" y="74"/>
                    </a:cubicBezTo>
                    <a:cubicBezTo>
                      <a:pt x="48" y="77"/>
                      <a:pt x="46" y="82"/>
                      <a:pt x="43" y="83"/>
                    </a:cubicBezTo>
                    <a:cubicBezTo>
                      <a:pt x="42" y="83"/>
                      <a:pt x="41" y="84"/>
                      <a:pt x="41" y="85"/>
                    </a:cubicBezTo>
                    <a:cubicBezTo>
                      <a:pt x="40" y="86"/>
                      <a:pt x="38" y="87"/>
                      <a:pt x="38" y="87"/>
                    </a:cubicBezTo>
                    <a:cubicBezTo>
                      <a:pt x="37" y="89"/>
                      <a:pt x="36" y="90"/>
                      <a:pt x="35" y="92"/>
                    </a:cubicBezTo>
                    <a:cubicBezTo>
                      <a:pt x="33" y="93"/>
                      <a:pt x="32" y="91"/>
                      <a:pt x="31" y="92"/>
                    </a:cubicBezTo>
                    <a:cubicBezTo>
                      <a:pt x="31" y="91"/>
                      <a:pt x="30" y="89"/>
                      <a:pt x="30" y="88"/>
                    </a:cubicBezTo>
                    <a:cubicBezTo>
                      <a:pt x="31" y="88"/>
                      <a:pt x="31" y="87"/>
                      <a:pt x="30" y="86"/>
                    </a:cubicBezTo>
                    <a:cubicBezTo>
                      <a:pt x="28" y="86"/>
                      <a:pt x="26" y="89"/>
                      <a:pt x="25" y="87"/>
                    </a:cubicBezTo>
                    <a:cubicBezTo>
                      <a:pt x="24" y="88"/>
                      <a:pt x="24" y="89"/>
                      <a:pt x="24" y="90"/>
                    </a:cubicBezTo>
                    <a:cubicBezTo>
                      <a:pt x="23" y="91"/>
                      <a:pt x="22" y="92"/>
                      <a:pt x="21" y="92"/>
                    </a:cubicBezTo>
                    <a:cubicBezTo>
                      <a:pt x="21" y="91"/>
                      <a:pt x="19" y="91"/>
                      <a:pt x="19" y="89"/>
                    </a:cubicBezTo>
                    <a:cubicBezTo>
                      <a:pt x="17" y="91"/>
                      <a:pt x="16" y="85"/>
                      <a:pt x="14" y="88"/>
                    </a:cubicBezTo>
                    <a:cubicBezTo>
                      <a:pt x="14" y="89"/>
                      <a:pt x="13" y="89"/>
                      <a:pt x="12" y="90"/>
                    </a:cubicBezTo>
                    <a:cubicBezTo>
                      <a:pt x="11" y="90"/>
                      <a:pt x="10" y="92"/>
                      <a:pt x="9" y="93"/>
                    </a:cubicBezTo>
                    <a:cubicBezTo>
                      <a:pt x="7" y="95"/>
                      <a:pt x="6" y="91"/>
                      <a:pt x="6" y="90"/>
                    </a:cubicBezTo>
                    <a:cubicBezTo>
                      <a:pt x="5" y="87"/>
                      <a:pt x="2" y="84"/>
                      <a:pt x="0" y="82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6" name="Google Shape;376;p2"/>
              <p:cNvGrpSpPr/>
              <p:nvPr/>
            </p:nvGrpSpPr>
            <p:grpSpPr>
              <a:xfrm>
                <a:off x="3533775" y="1881188"/>
                <a:ext cx="133350" cy="50800"/>
                <a:chOff x="3533775" y="1881188"/>
                <a:chExt cx="133350" cy="50800"/>
              </a:xfrm>
            </p:grpSpPr>
            <p:sp>
              <p:nvSpPr>
                <p:cNvPr id="377" name="Google Shape;377;p2"/>
                <p:cNvSpPr/>
                <p:nvPr/>
              </p:nvSpPr>
              <p:spPr>
                <a:xfrm>
                  <a:off x="3533775" y="1927225"/>
                  <a:ext cx="6350" cy="4763"/>
                </a:xfrm>
                <a:custGeom>
                  <a:rect b="b" l="l" r="r" t="t"/>
                  <a:pathLst>
                    <a:path extrusionOk="0" h="2" w="2">
                      <a:moveTo>
                        <a:pt x="1" y="2"/>
                      </a:moveTo>
                      <a:cubicBezTo>
                        <a:pt x="0" y="1"/>
                        <a:pt x="1" y="0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" name="Google Shape;378;p2"/>
                <p:cNvSpPr/>
                <p:nvPr/>
              </p:nvSpPr>
              <p:spPr>
                <a:xfrm>
                  <a:off x="3536950" y="1893888"/>
                  <a:ext cx="12700" cy="11113"/>
                </a:xfrm>
                <a:custGeom>
                  <a:rect b="b" l="l" r="r" t="t"/>
                  <a:pathLst>
                    <a:path extrusionOk="0" h="4" w="4">
                      <a:moveTo>
                        <a:pt x="3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3"/>
                        <a:pt x="0" y="1"/>
                        <a:pt x="2" y="1"/>
                      </a:cubicBezTo>
                      <a:cubicBezTo>
                        <a:pt x="4" y="0"/>
                        <a:pt x="4" y="3"/>
                        <a:pt x="3" y="4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" name="Google Shape;379;p2"/>
                <p:cNvSpPr/>
                <p:nvPr/>
              </p:nvSpPr>
              <p:spPr>
                <a:xfrm>
                  <a:off x="3557587" y="1914525"/>
                  <a:ext cx="6350" cy="6350"/>
                </a:xfrm>
                <a:custGeom>
                  <a:rect b="b" l="l" r="r" t="t"/>
                  <a:pathLst>
                    <a:path extrusionOk="0" h="2" w="2">
                      <a:moveTo>
                        <a:pt x="0" y="2"/>
                      </a:moveTo>
                      <a:cubicBezTo>
                        <a:pt x="0" y="2"/>
                        <a:pt x="0" y="0"/>
                        <a:pt x="1" y="0"/>
                      </a:cubicBezTo>
                      <a:cubicBezTo>
                        <a:pt x="2" y="1"/>
                        <a:pt x="1" y="2"/>
                        <a:pt x="0" y="2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" name="Google Shape;380;p2"/>
                <p:cNvSpPr/>
                <p:nvPr/>
              </p:nvSpPr>
              <p:spPr>
                <a:xfrm>
                  <a:off x="3570287" y="1901825"/>
                  <a:ext cx="22225" cy="22225"/>
                </a:xfrm>
                <a:custGeom>
                  <a:rect b="b" l="l" r="r" t="t"/>
                  <a:pathLst>
                    <a:path extrusionOk="0" h="7" w="7">
                      <a:moveTo>
                        <a:pt x="2" y="7"/>
                      </a:move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2" y="2"/>
                        <a:pt x="4" y="1"/>
                        <a:pt x="7" y="0"/>
                      </a:cubicBezTo>
                      <a:cubicBezTo>
                        <a:pt x="6" y="2"/>
                        <a:pt x="4" y="6"/>
                        <a:pt x="2" y="7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" name="Google Shape;381;p2"/>
                <p:cNvSpPr/>
                <p:nvPr/>
              </p:nvSpPr>
              <p:spPr>
                <a:xfrm>
                  <a:off x="3597275" y="1914525"/>
                  <a:ext cx="19050" cy="14288"/>
                </a:xfrm>
                <a:custGeom>
                  <a:rect b="b" l="l" r="r" t="t"/>
                  <a:pathLst>
                    <a:path extrusionOk="0" h="5" w="6">
                      <a:moveTo>
                        <a:pt x="2" y="5"/>
                      </a:moveTo>
                      <a:cubicBezTo>
                        <a:pt x="0" y="5"/>
                        <a:pt x="0" y="1"/>
                        <a:pt x="2" y="1"/>
                      </a:cubicBezTo>
                      <a:cubicBezTo>
                        <a:pt x="6" y="0"/>
                        <a:pt x="5" y="4"/>
                        <a:pt x="2" y="5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" name="Google Shape;382;p2"/>
                <p:cNvSpPr/>
                <p:nvPr/>
              </p:nvSpPr>
              <p:spPr>
                <a:xfrm>
                  <a:off x="3636962" y="1895475"/>
                  <a:ext cx="19050" cy="25400"/>
                </a:xfrm>
                <a:custGeom>
                  <a:rect b="b" l="l" r="r" t="t"/>
                  <a:pathLst>
                    <a:path extrusionOk="0" h="8" w="6">
                      <a:moveTo>
                        <a:pt x="1" y="8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3" y="7"/>
                        <a:pt x="3" y="3"/>
                        <a:pt x="5" y="1"/>
                      </a:cubicBezTo>
                      <a:cubicBezTo>
                        <a:pt x="6" y="0"/>
                        <a:pt x="6" y="4"/>
                        <a:pt x="6" y="5"/>
                      </a:cubicBezTo>
                      <a:cubicBezTo>
                        <a:pt x="5" y="7"/>
                        <a:pt x="3" y="7"/>
                        <a:pt x="1" y="8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" name="Google Shape;383;p2"/>
                <p:cNvSpPr/>
                <p:nvPr/>
              </p:nvSpPr>
              <p:spPr>
                <a:xfrm>
                  <a:off x="3656012" y="1881188"/>
                  <a:ext cx="11113" cy="14288"/>
                </a:xfrm>
                <a:custGeom>
                  <a:rect b="b" l="l" r="r" t="t"/>
                  <a:pathLst>
                    <a:path extrusionOk="0" h="5" w="4">
                      <a:moveTo>
                        <a:pt x="1" y="5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3"/>
                        <a:pt x="3" y="0"/>
                        <a:pt x="4" y="1"/>
                      </a:cubicBezTo>
                      <a:cubicBezTo>
                        <a:pt x="4" y="3"/>
                        <a:pt x="1" y="4"/>
                        <a:pt x="1" y="5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84" name="Google Shape;384;p2"/>
              <p:cNvSpPr/>
              <p:nvPr/>
            </p:nvSpPr>
            <p:spPr>
              <a:xfrm>
                <a:off x="4440237" y="2474913"/>
                <a:ext cx="376238" cy="285750"/>
              </a:xfrm>
              <a:custGeom>
                <a:rect b="b" l="l" r="r" t="t"/>
                <a:pathLst>
                  <a:path extrusionOk="0" h="94" w="124">
                    <a:moveTo>
                      <a:pt x="0" y="53"/>
                    </a:moveTo>
                    <a:cubicBezTo>
                      <a:pt x="1" y="52"/>
                      <a:pt x="2" y="51"/>
                      <a:pt x="3" y="51"/>
                    </a:cubicBezTo>
                    <a:cubicBezTo>
                      <a:pt x="4" y="50"/>
                      <a:pt x="4" y="48"/>
                      <a:pt x="5" y="47"/>
                    </a:cubicBezTo>
                    <a:cubicBezTo>
                      <a:pt x="7" y="45"/>
                      <a:pt x="8" y="41"/>
                      <a:pt x="9" y="39"/>
                    </a:cubicBezTo>
                    <a:cubicBezTo>
                      <a:pt x="12" y="36"/>
                      <a:pt x="12" y="38"/>
                      <a:pt x="15" y="37"/>
                    </a:cubicBezTo>
                    <a:cubicBezTo>
                      <a:pt x="16" y="37"/>
                      <a:pt x="17" y="36"/>
                      <a:pt x="18" y="36"/>
                    </a:cubicBezTo>
                    <a:cubicBezTo>
                      <a:pt x="20" y="35"/>
                      <a:pt x="19" y="34"/>
                      <a:pt x="21" y="33"/>
                    </a:cubicBezTo>
                    <a:cubicBezTo>
                      <a:pt x="21" y="35"/>
                      <a:pt x="22" y="36"/>
                      <a:pt x="23" y="37"/>
                    </a:cubicBezTo>
                    <a:cubicBezTo>
                      <a:pt x="24" y="36"/>
                      <a:pt x="26" y="35"/>
                      <a:pt x="27" y="34"/>
                    </a:cubicBezTo>
                    <a:cubicBezTo>
                      <a:pt x="29" y="33"/>
                      <a:pt x="33" y="32"/>
                      <a:pt x="35" y="32"/>
                    </a:cubicBezTo>
                    <a:cubicBezTo>
                      <a:pt x="38" y="32"/>
                      <a:pt x="40" y="33"/>
                      <a:pt x="41" y="30"/>
                    </a:cubicBezTo>
                    <a:cubicBezTo>
                      <a:pt x="42" y="29"/>
                      <a:pt x="45" y="26"/>
                      <a:pt x="45" y="25"/>
                    </a:cubicBezTo>
                    <a:cubicBezTo>
                      <a:pt x="45" y="24"/>
                      <a:pt x="43" y="24"/>
                      <a:pt x="43" y="23"/>
                    </a:cubicBezTo>
                    <a:cubicBezTo>
                      <a:pt x="43" y="21"/>
                      <a:pt x="48" y="21"/>
                      <a:pt x="49" y="21"/>
                    </a:cubicBezTo>
                    <a:cubicBezTo>
                      <a:pt x="54" y="21"/>
                      <a:pt x="59" y="20"/>
                      <a:pt x="62" y="16"/>
                    </a:cubicBezTo>
                    <a:cubicBezTo>
                      <a:pt x="63" y="14"/>
                      <a:pt x="64" y="12"/>
                      <a:pt x="66" y="11"/>
                    </a:cubicBezTo>
                    <a:cubicBezTo>
                      <a:pt x="67" y="10"/>
                      <a:pt x="70" y="7"/>
                      <a:pt x="69" y="6"/>
                    </a:cubicBezTo>
                    <a:cubicBezTo>
                      <a:pt x="68" y="5"/>
                      <a:pt x="70" y="3"/>
                      <a:pt x="71" y="3"/>
                    </a:cubicBezTo>
                    <a:cubicBezTo>
                      <a:pt x="73" y="2"/>
                      <a:pt x="75" y="0"/>
                      <a:pt x="77" y="0"/>
                    </a:cubicBezTo>
                    <a:cubicBezTo>
                      <a:pt x="80" y="0"/>
                      <a:pt x="81" y="2"/>
                      <a:pt x="82" y="3"/>
                    </a:cubicBezTo>
                    <a:cubicBezTo>
                      <a:pt x="84" y="5"/>
                      <a:pt x="86" y="7"/>
                      <a:pt x="87" y="10"/>
                    </a:cubicBezTo>
                    <a:cubicBezTo>
                      <a:pt x="88" y="12"/>
                      <a:pt x="88" y="14"/>
                      <a:pt x="88" y="17"/>
                    </a:cubicBezTo>
                    <a:cubicBezTo>
                      <a:pt x="88" y="19"/>
                      <a:pt x="86" y="20"/>
                      <a:pt x="86" y="22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2"/>
                      <a:pt x="87" y="23"/>
                      <a:pt x="86" y="24"/>
                    </a:cubicBezTo>
                    <a:cubicBezTo>
                      <a:pt x="88" y="24"/>
                      <a:pt x="91" y="24"/>
                      <a:pt x="92" y="25"/>
                    </a:cubicBezTo>
                    <a:cubicBezTo>
                      <a:pt x="94" y="26"/>
                      <a:pt x="91" y="29"/>
                      <a:pt x="95" y="29"/>
                    </a:cubicBezTo>
                    <a:cubicBezTo>
                      <a:pt x="96" y="30"/>
                      <a:pt x="98" y="30"/>
                      <a:pt x="99" y="30"/>
                    </a:cubicBezTo>
                    <a:cubicBezTo>
                      <a:pt x="100" y="31"/>
                      <a:pt x="101" y="32"/>
                      <a:pt x="102" y="33"/>
                    </a:cubicBezTo>
                    <a:cubicBezTo>
                      <a:pt x="104" y="35"/>
                      <a:pt x="103" y="36"/>
                      <a:pt x="103" y="37"/>
                    </a:cubicBezTo>
                    <a:cubicBezTo>
                      <a:pt x="103" y="38"/>
                      <a:pt x="104" y="39"/>
                      <a:pt x="105" y="40"/>
                    </a:cubicBezTo>
                    <a:cubicBezTo>
                      <a:pt x="107" y="40"/>
                      <a:pt x="108" y="41"/>
                      <a:pt x="109" y="42"/>
                    </a:cubicBezTo>
                    <a:cubicBezTo>
                      <a:pt x="111" y="43"/>
                      <a:pt x="110" y="43"/>
                      <a:pt x="111" y="45"/>
                    </a:cubicBezTo>
                    <a:cubicBezTo>
                      <a:pt x="112" y="46"/>
                      <a:pt x="114" y="46"/>
                      <a:pt x="114" y="47"/>
                    </a:cubicBezTo>
                    <a:cubicBezTo>
                      <a:pt x="113" y="49"/>
                      <a:pt x="113" y="50"/>
                      <a:pt x="115" y="51"/>
                    </a:cubicBezTo>
                    <a:cubicBezTo>
                      <a:pt x="116" y="51"/>
                      <a:pt x="114" y="52"/>
                      <a:pt x="116" y="53"/>
                    </a:cubicBezTo>
                    <a:cubicBezTo>
                      <a:pt x="117" y="54"/>
                      <a:pt x="118" y="54"/>
                      <a:pt x="120" y="55"/>
                    </a:cubicBezTo>
                    <a:cubicBezTo>
                      <a:pt x="121" y="56"/>
                      <a:pt x="122" y="57"/>
                      <a:pt x="122" y="59"/>
                    </a:cubicBezTo>
                    <a:cubicBezTo>
                      <a:pt x="122" y="61"/>
                      <a:pt x="123" y="62"/>
                      <a:pt x="124" y="64"/>
                    </a:cubicBezTo>
                    <a:cubicBezTo>
                      <a:pt x="122" y="62"/>
                      <a:pt x="120" y="62"/>
                      <a:pt x="119" y="63"/>
                    </a:cubicBezTo>
                    <a:cubicBezTo>
                      <a:pt x="118" y="64"/>
                      <a:pt x="117" y="64"/>
                      <a:pt x="116" y="64"/>
                    </a:cubicBezTo>
                    <a:cubicBezTo>
                      <a:pt x="115" y="64"/>
                      <a:pt x="115" y="64"/>
                      <a:pt x="115" y="64"/>
                    </a:cubicBezTo>
                    <a:cubicBezTo>
                      <a:pt x="115" y="64"/>
                      <a:pt x="114" y="63"/>
                      <a:pt x="114" y="63"/>
                    </a:cubicBezTo>
                    <a:cubicBezTo>
                      <a:pt x="112" y="63"/>
                      <a:pt x="111" y="62"/>
                      <a:pt x="110" y="62"/>
                    </a:cubicBezTo>
                    <a:cubicBezTo>
                      <a:pt x="108" y="63"/>
                      <a:pt x="107" y="61"/>
                      <a:pt x="106" y="61"/>
                    </a:cubicBezTo>
                    <a:cubicBezTo>
                      <a:pt x="105" y="61"/>
                      <a:pt x="104" y="61"/>
                      <a:pt x="104" y="62"/>
                    </a:cubicBezTo>
                    <a:cubicBezTo>
                      <a:pt x="104" y="64"/>
                      <a:pt x="102" y="64"/>
                      <a:pt x="101" y="65"/>
                    </a:cubicBezTo>
                    <a:cubicBezTo>
                      <a:pt x="100" y="65"/>
                      <a:pt x="98" y="66"/>
                      <a:pt x="97" y="65"/>
                    </a:cubicBezTo>
                    <a:cubicBezTo>
                      <a:pt x="97" y="64"/>
                      <a:pt x="95" y="62"/>
                      <a:pt x="95" y="64"/>
                    </a:cubicBezTo>
                    <a:cubicBezTo>
                      <a:pt x="94" y="65"/>
                      <a:pt x="91" y="66"/>
                      <a:pt x="90" y="67"/>
                    </a:cubicBezTo>
                    <a:cubicBezTo>
                      <a:pt x="87" y="67"/>
                      <a:pt x="85" y="69"/>
                      <a:pt x="84" y="68"/>
                    </a:cubicBezTo>
                    <a:cubicBezTo>
                      <a:pt x="83" y="67"/>
                      <a:pt x="82" y="65"/>
                      <a:pt x="80" y="67"/>
                    </a:cubicBezTo>
                    <a:cubicBezTo>
                      <a:pt x="79" y="68"/>
                      <a:pt x="79" y="69"/>
                      <a:pt x="79" y="70"/>
                    </a:cubicBezTo>
                    <a:cubicBezTo>
                      <a:pt x="78" y="71"/>
                      <a:pt x="78" y="73"/>
                      <a:pt x="77" y="73"/>
                    </a:cubicBezTo>
                    <a:cubicBezTo>
                      <a:pt x="75" y="74"/>
                      <a:pt x="71" y="72"/>
                      <a:pt x="69" y="72"/>
                    </a:cubicBezTo>
                    <a:cubicBezTo>
                      <a:pt x="68" y="72"/>
                      <a:pt x="68" y="73"/>
                      <a:pt x="67" y="72"/>
                    </a:cubicBezTo>
                    <a:cubicBezTo>
                      <a:pt x="65" y="72"/>
                      <a:pt x="65" y="72"/>
                      <a:pt x="64" y="71"/>
                    </a:cubicBezTo>
                    <a:cubicBezTo>
                      <a:pt x="63" y="70"/>
                      <a:pt x="61" y="71"/>
                      <a:pt x="59" y="71"/>
                    </a:cubicBezTo>
                    <a:cubicBezTo>
                      <a:pt x="58" y="70"/>
                      <a:pt x="57" y="68"/>
                      <a:pt x="57" y="67"/>
                    </a:cubicBezTo>
                    <a:cubicBezTo>
                      <a:pt x="55" y="65"/>
                      <a:pt x="52" y="64"/>
                      <a:pt x="51" y="63"/>
                    </a:cubicBezTo>
                    <a:cubicBezTo>
                      <a:pt x="48" y="62"/>
                      <a:pt x="45" y="65"/>
                      <a:pt x="44" y="67"/>
                    </a:cubicBezTo>
                    <a:cubicBezTo>
                      <a:pt x="43" y="68"/>
                      <a:pt x="42" y="69"/>
                      <a:pt x="42" y="70"/>
                    </a:cubicBezTo>
                    <a:cubicBezTo>
                      <a:pt x="42" y="71"/>
                      <a:pt x="40" y="71"/>
                      <a:pt x="40" y="72"/>
                    </a:cubicBezTo>
                    <a:cubicBezTo>
                      <a:pt x="39" y="72"/>
                      <a:pt x="41" y="74"/>
                      <a:pt x="41" y="75"/>
                    </a:cubicBezTo>
                    <a:cubicBezTo>
                      <a:pt x="41" y="77"/>
                      <a:pt x="40" y="77"/>
                      <a:pt x="40" y="81"/>
                    </a:cubicBezTo>
                    <a:cubicBezTo>
                      <a:pt x="39" y="79"/>
                      <a:pt x="36" y="80"/>
                      <a:pt x="34" y="80"/>
                    </a:cubicBezTo>
                    <a:cubicBezTo>
                      <a:pt x="33" y="80"/>
                      <a:pt x="31" y="79"/>
                      <a:pt x="31" y="79"/>
                    </a:cubicBezTo>
                    <a:cubicBezTo>
                      <a:pt x="29" y="78"/>
                      <a:pt x="27" y="79"/>
                      <a:pt x="26" y="80"/>
                    </a:cubicBezTo>
                    <a:cubicBezTo>
                      <a:pt x="23" y="80"/>
                      <a:pt x="21" y="79"/>
                      <a:pt x="21" y="83"/>
                    </a:cubicBezTo>
                    <a:cubicBezTo>
                      <a:pt x="20" y="84"/>
                      <a:pt x="21" y="86"/>
                      <a:pt x="20" y="88"/>
                    </a:cubicBezTo>
                    <a:cubicBezTo>
                      <a:pt x="20" y="90"/>
                      <a:pt x="18" y="92"/>
                      <a:pt x="18" y="94"/>
                    </a:cubicBezTo>
                    <a:cubicBezTo>
                      <a:pt x="17" y="92"/>
                      <a:pt x="17" y="90"/>
                      <a:pt x="16" y="87"/>
                    </a:cubicBezTo>
                    <a:cubicBezTo>
                      <a:pt x="16" y="85"/>
                      <a:pt x="14" y="85"/>
                      <a:pt x="12" y="83"/>
                    </a:cubicBezTo>
                    <a:cubicBezTo>
                      <a:pt x="12" y="82"/>
                      <a:pt x="5" y="75"/>
                      <a:pt x="8" y="75"/>
                    </a:cubicBezTo>
                    <a:cubicBezTo>
                      <a:pt x="6" y="73"/>
                      <a:pt x="7" y="71"/>
                      <a:pt x="5" y="70"/>
                    </a:cubicBezTo>
                    <a:cubicBezTo>
                      <a:pt x="3" y="68"/>
                      <a:pt x="3" y="66"/>
                      <a:pt x="3" y="63"/>
                    </a:cubicBezTo>
                    <a:cubicBezTo>
                      <a:pt x="3" y="62"/>
                      <a:pt x="2" y="62"/>
                      <a:pt x="2" y="61"/>
                    </a:cubicBezTo>
                    <a:cubicBezTo>
                      <a:pt x="2" y="60"/>
                      <a:pt x="3" y="59"/>
                      <a:pt x="3" y="58"/>
                    </a:cubicBezTo>
                    <a:cubicBezTo>
                      <a:pt x="3" y="57"/>
                      <a:pt x="3" y="56"/>
                      <a:pt x="2" y="55"/>
                    </a:cubicBezTo>
                    <a:cubicBezTo>
                      <a:pt x="2" y="54"/>
                      <a:pt x="1" y="54"/>
                      <a:pt x="0" y="53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2"/>
              <p:cNvSpPr/>
              <p:nvPr/>
            </p:nvSpPr>
            <p:spPr>
              <a:xfrm>
                <a:off x="4862512" y="2906713"/>
                <a:ext cx="53975" cy="71438"/>
              </a:xfrm>
              <a:custGeom>
                <a:rect b="b" l="l" r="r" t="t"/>
                <a:pathLst>
                  <a:path extrusionOk="0" h="24" w="18">
                    <a:moveTo>
                      <a:pt x="0" y="5"/>
                    </a:moveTo>
                    <a:cubicBezTo>
                      <a:pt x="1" y="2"/>
                      <a:pt x="3" y="6"/>
                      <a:pt x="3" y="6"/>
                    </a:cubicBezTo>
                    <a:cubicBezTo>
                      <a:pt x="8" y="6"/>
                      <a:pt x="8" y="5"/>
                      <a:pt x="9" y="1"/>
                    </a:cubicBezTo>
                    <a:cubicBezTo>
                      <a:pt x="11" y="3"/>
                      <a:pt x="10" y="0"/>
                      <a:pt x="16" y="2"/>
                    </a:cubicBezTo>
                    <a:cubicBezTo>
                      <a:pt x="15" y="2"/>
                      <a:pt x="12" y="4"/>
                      <a:pt x="14" y="4"/>
                    </a:cubicBezTo>
                    <a:cubicBezTo>
                      <a:pt x="13" y="8"/>
                      <a:pt x="16" y="8"/>
                      <a:pt x="17" y="8"/>
                    </a:cubicBezTo>
                    <a:cubicBezTo>
                      <a:pt x="16" y="9"/>
                      <a:pt x="18" y="10"/>
                      <a:pt x="16" y="12"/>
                    </a:cubicBezTo>
                    <a:cubicBezTo>
                      <a:pt x="15" y="12"/>
                      <a:pt x="15" y="12"/>
                      <a:pt x="15" y="14"/>
                    </a:cubicBezTo>
                    <a:cubicBezTo>
                      <a:pt x="15" y="14"/>
                      <a:pt x="13" y="14"/>
                      <a:pt x="13" y="14"/>
                    </a:cubicBezTo>
                    <a:cubicBezTo>
                      <a:pt x="13" y="15"/>
                      <a:pt x="14" y="16"/>
                      <a:pt x="14" y="17"/>
                    </a:cubicBezTo>
                    <a:cubicBezTo>
                      <a:pt x="14" y="17"/>
                      <a:pt x="13" y="18"/>
                      <a:pt x="12" y="19"/>
                    </a:cubicBezTo>
                    <a:cubicBezTo>
                      <a:pt x="10" y="20"/>
                      <a:pt x="10" y="22"/>
                      <a:pt x="8" y="23"/>
                    </a:cubicBezTo>
                    <a:cubicBezTo>
                      <a:pt x="7" y="23"/>
                      <a:pt x="6" y="24"/>
                      <a:pt x="6" y="24"/>
                    </a:cubicBezTo>
                    <a:cubicBezTo>
                      <a:pt x="5" y="23"/>
                      <a:pt x="3" y="18"/>
                      <a:pt x="3" y="17"/>
                    </a:cubicBezTo>
                    <a:cubicBezTo>
                      <a:pt x="2" y="15"/>
                      <a:pt x="3" y="13"/>
                      <a:pt x="2" y="11"/>
                    </a:cubicBezTo>
                    <a:cubicBezTo>
                      <a:pt x="2" y="11"/>
                      <a:pt x="2" y="9"/>
                      <a:pt x="2" y="8"/>
                    </a:cubicBezTo>
                    <a:cubicBezTo>
                      <a:pt x="1" y="7"/>
                      <a:pt x="0" y="7"/>
                      <a:pt x="0" y="5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2"/>
              <p:cNvSpPr/>
              <p:nvPr/>
            </p:nvSpPr>
            <p:spPr>
              <a:xfrm>
                <a:off x="3870325" y="2335213"/>
                <a:ext cx="230188" cy="192088"/>
              </a:xfrm>
              <a:custGeom>
                <a:rect b="b" l="l" r="r" t="t"/>
                <a:pathLst>
                  <a:path extrusionOk="0" h="63" w="76">
                    <a:moveTo>
                      <a:pt x="0" y="52"/>
                    </a:moveTo>
                    <a:cubicBezTo>
                      <a:pt x="1" y="50"/>
                      <a:pt x="2" y="48"/>
                      <a:pt x="1" y="46"/>
                    </a:cubicBezTo>
                    <a:cubicBezTo>
                      <a:pt x="1" y="44"/>
                      <a:pt x="2" y="46"/>
                      <a:pt x="3" y="44"/>
                    </a:cubicBezTo>
                    <a:cubicBezTo>
                      <a:pt x="3" y="43"/>
                      <a:pt x="4" y="40"/>
                      <a:pt x="3" y="39"/>
                    </a:cubicBezTo>
                    <a:cubicBezTo>
                      <a:pt x="2" y="39"/>
                      <a:pt x="4" y="38"/>
                      <a:pt x="2" y="37"/>
                    </a:cubicBezTo>
                    <a:cubicBezTo>
                      <a:pt x="3" y="37"/>
                      <a:pt x="3" y="36"/>
                      <a:pt x="4" y="36"/>
                    </a:cubicBezTo>
                    <a:cubicBezTo>
                      <a:pt x="5" y="35"/>
                      <a:pt x="7" y="36"/>
                      <a:pt x="9" y="35"/>
                    </a:cubicBezTo>
                    <a:cubicBezTo>
                      <a:pt x="10" y="34"/>
                      <a:pt x="12" y="30"/>
                      <a:pt x="11" y="28"/>
                    </a:cubicBezTo>
                    <a:cubicBezTo>
                      <a:pt x="10" y="28"/>
                      <a:pt x="11" y="27"/>
                      <a:pt x="12" y="27"/>
                    </a:cubicBezTo>
                    <a:cubicBezTo>
                      <a:pt x="13" y="27"/>
                      <a:pt x="13" y="26"/>
                      <a:pt x="13" y="25"/>
                    </a:cubicBezTo>
                    <a:cubicBezTo>
                      <a:pt x="13" y="24"/>
                      <a:pt x="11" y="23"/>
                      <a:pt x="13" y="23"/>
                    </a:cubicBezTo>
                    <a:cubicBezTo>
                      <a:pt x="14" y="22"/>
                      <a:pt x="15" y="20"/>
                      <a:pt x="15" y="19"/>
                    </a:cubicBezTo>
                    <a:cubicBezTo>
                      <a:pt x="15" y="21"/>
                      <a:pt x="19" y="23"/>
                      <a:pt x="20" y="23"/>
                    </a:cubicBezTo>
                    <a:cubicBezTo>
                      <a:pt x="20" y="21"/>
                      <a:pt x="21" y="21"/>
                      <a:pt x="22" y="21"/>
                    </a:cubicBezTo>
                    <a:cubicBezTo>
                      <a:pt x="22" y="20"/>
                      <a:pt x="23" y="18"/>
                      <a:pt x="22" y="17"/>
                    </a:cubicBezTo>
                    <a:cubicBezTo>
                      <a:pt x="23" y="17"/>
                      <a:pt x="24" y="17"/>
                      <a:pt x="25" y="18"/>
                    </a:cubicBezTo>
                    <a:cubicBezTo>
                      <a:pt x="26" y="16"/>
                      <a:pt x="26" y="11"/>
                      <a:pt x="30" y="11"/>
                    </a:cubicBezTo>
                    <a:cubicBezTo>
                      <a:pt x="31" y="11"/>
                      <a:pt x="34" y="13"/>
                      <a:pt x="34" y="10"/>
                    </a:cubicBezTo>
                    <a:cubicBezTo>
                      <a:pt x="34" y="9"/>
                      <a:pt x="36" y="9"/>
                      <a:pt x="37" y="8"/>
                    </a:cubicBezTo>
                    <a:cubicBezTo>
                      <a:pt x="39" y="8"/>
                      <a:pt x="40" y="7"/>
                      <a:pt x="41" y="6"/>
                    </a:cubicBezTo>
                    <a:cubicBezTo>
                      <a:pt x="43" y="5"/>
                      <a:pt x="46" y="0"/>
                      <a:pt x="49" y="3"/>
                    </a:cubicBezTo>
                    <a:cubicBezTo>
                      <a:pt x="49" y="3"/>
                      <a:pt x="51" y="2"/>
                      <a:pt x="51" y="2"/>
                    </a:cubicBezTo>
                    <a:cubicBezTo>
                      <a:pt x="52" y="3"/>
                      <a:pt x="53" y="3"/>
                      <a:pt x="54" y="4"/>
                    </a:cubicBezTo>
                    <a:cubicBezTo>
                      <a:pt x="56" y="4"/>
                      <a:pt x="53" y="8"/>
                      <a:pt x="56" y="10"/>
                    </a:cubicBezTo>
                    <a:cubicBezTo>
                      <a:pt x="57" y="10"/>
                      <a:pt x="56" y="13"/>
                      <a:pt x="57" y="14"/>
                    </a:cubicBezTo>
                    <a:cubicBezTo>
                      <a:pt x="58" y="15"/>
                      <a:pt x="59" y="16"/>
                      <a:pt x="59" y="17"/>
                    </a:cubicBezTo>
                    <a:cubicBezTo>
                      <a:pt x="60" y="17"/>
                      <a:pt x="63" y="19"/>
                      <a:pt x="65" y="21"/>
                    </a:cubicBezTo>
                    <a:cubicBezTo>
                      <a:pt x="64" y="21"/>
                      <a:pt x="63" y="21"/>
                      <a:pt x="62" y="21"/>
                    </a:cubicBezTo>
                    <a:cubicBezTo>
                      <a:pt x="61" y="24"/>
                      <a:pt x="65" y="27"/>
                      <a:pt x="68" y="28"/>
                    </a:cubicBezTo>
                    <a:cubicBezTo>
                      <a:pt x="70" y="29"/>
                      <a:pt x="71" y="27"/>
                      <a:pt x="72" y="27"/>
                    </a:cubicBezTo>
                    <a:cubicBezTo>
                      <a:pt x="73" y="28"/>
                      <a:pt x="74" y="30"/>
                      <a:pt x="74" y="30"/>
                    </a:cubicBezTo>
                    <a:cubicBezTo>
                      <a:pt x="71" y="32"/>
                      <a:pt x="73" y="33"/>
                      <a:pt x="75" y="35"/>
                    </a:cubicBezTo>
                    <a:cubicBezTo>
                      <a:pt x="76" y="38"/>
                      <a:pt x="73" y="41"/>
                      <a:pt x="71" y="41"/>
                    </a:cubicBezTo>
                    <a:cubicBezTo>
                      <a:pt x="70" y="41"/>
                      <a:pt x="68" y="42"/>
                      <a:pt x="67" y="42"/>
                    </a:cubicBezTo>
                    <a:cubicBezTo>
                      <a:pt x="66" y="41"/>
                      <a:pt x="66" y="41"/>
                      <a:pt x="65" y="42"/>
                    </a:cubicBezTo>
                    <a:cubicBezTo>
                      <a:pt x="63" y="44"/>
                      <a:pt x="62" y="46"/>
                      <a:pt x="60" y="46"/>
                    </a:cubicBezTo>
                    <a:cubicBezTo>
                      <a:pt x="56" y="47"/>
                      <a:pt x="56" y="45"/>
                      <a:pt x="54" y="45"/>
                    </a:cubicBezTo>
                    <a:cubicBezTo>
                      <a:pt x="53" y="45"/>
                      <a:pt x="52" y="45"/>
                      <a:pt x="51" y="45"/>
                    </a:cubicBezTo>
                    <a:cubicBezTo>
                      <a:pt x="50" y="45"/>
                      <a:pt x="47" y="47"/>
                      <a:pt x="47" y="47"/>
                    </a:cubicBezTo>
                    <a:cubicBezTo>
                      <a:pt x="45" y="46"/>
                      <a:pt x="49" y="46"/>
                      <a:pt x="36" y="46"/>
                    </a:cubicBezTo>
                    <a:cubicBezTo>
                      <a:pt x="32" y="46"/>
                      <a:pt x="29" y="46"/>
                      <a:pt x="26" y="46"/>
                    </a:cubicBezTo>
                    <a:cubicBezTo>
                      <a:pt x="26" y="48"/>
                      <a:pt x="24" y="49"/>
                      <a:pt x="25" y="50"/>
                    </a:cubicBezTo>
                    <a:cubicBezTo>
                      <a:pt x="26" y="52"/>
                      <a:pt x="26" y="53"/>
                      <a:pt x="26" y="55"/>
                    </a:cubicBezTo>
                    <a:cubicBezTo>
                      <a:pt x="26" y="56"/>
                      <a:pt x="27" y="58"/>
                      <a:pt x="26" y="59"/>
                    </a:cubicBezTo>
                    <a:cubicBezTo>
                      <a:pt x="26" y="61"/>
                      <a:pt x="27" y="62"/>
                      <a:pt x="26" y="63"/>
                    </a:cubicBezTo>
                    <a:cubicBezTo>
                      <a:pt x="25" y="62"/>
                      <a:pt x="23" y="59"/>
                      <a:pt x="22" y="57"/>
                    </a:cubicBezTo>
                    <a:cubicBezTo>
                      <a:pt x="21" y="59"/>
                      <a:pt x="18" y="57"/>
                      <a:pt x="16" y="58"/>
                    </a:cubicBezTo>
                    <a:cubicBezTo>
                      <a:pt x="15" y="58"/>
                      <a:pt x="12" y="59"/>
                      <a:pt x="12" y="61"/>
                    </a:cubicBezTo>
                    <a:cubicBezTo>
                      <a:pt x="11" y="61"/>
                      <a:pt x="7" y="59"/>
                      <a:pt x="7" y="59"/>
                    </a:cubicBezTo>
                    <a:cubicBezTo>
                      <a:pt x="6" y="58"/>
                      <a:pt x="6" y="58"/>
                      <a:pt x="6" y="57"/>
                    </a:cubicBezTo>
                    <a:cubicBezTo>
                      <a:pt x="5" y="56"/>
                      <a:pt x="4" y="54"/>
                      <a:pt x="4" y="54"/>
                    </a:cubicBezTo>
                    <a:cubicBezTo>
                      <a:pt x="2" y="53"/>
                      <a:pt x="1" y="54"/>
                      <a:pt x="0" y="52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2"/>
              <p:cNvSpPr/>
              <p:nvPr/>
            </p:nvSpPr>
            <p:spPr>
              <a:xfrm>
                <a:off x="4595812" y="3409950"/>
                <a:ext cx="263525" cy="300038"/>
              </a:xfrm>
              <a:custGeom>
                <a:rect b="b" l="l" r="r" t="t"/>
                <a:pathLst>
                  <a:path extrusionOk="0" h="99" w="87">
                    <a:moveTo>
                      <a:pt x="0" y="7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4" y="6"/>
                      <a:pt x="21" y="5"/>
                      <a:pt x="26" y="4"/>
                    </a:cubicBezTo>
                    <a:cubicBezTo>
                      <a:pt x="27" y="3"/>
                      <a:pt x="30" y="3"/>
                      <a:pt x="32" y="3"/>
                    </a:cubicBezTo>
                    <a:cubicBezTo>
                      <a:pt x="34" y="4"/>
                      <a:pt x="34" y="7"/>
                      <a:pt x="35" y="8"/>
                    </a:cubicBezTo>
                    <a:cubicBezTo>
                      <a:pt x="37" y="6"/>
                      <a:pt x="39" y="3"/>
                      <a:pt x="42" y="3"/>
                    </a:cubicBezTo>
                    <a:cubicBezTo>
                      <a:pt x="43" y="3"/>
                      <a:pt x="43" y="3"/>
                      <a:pt x="44" y="3"/>
                    </a:cubicBezTo>
                    <a:cubicBezTo>
                      <a:pt x="45" y="3"/>
                      <a:pt x="45" y="2"/>
                      <a:pt x="46" y="2"/>
                    </a:cubicBezTo>
                    <a:cubicBezTo>
                      <a:pt x="48" y="0"/>
                      <a:pt x="51" y="0"/>
                      <a:pt x="50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5"/>
                      <a:pt x="52" y="6"/>
                      <a:pt x="53" y="8"/>
                    </a:cubicBezTo>
                    <a:cubicBezTo>
                      <a:pt x="54" y="9"/>
                      <a:pt x="55" y="10"/>
                      <a:pt x="56" y="12"/>
                    </a:cubicBezTo>
                    <a:cubicBezTo>
                      <a:pt x="56" y="14"/>
                      <a:pt x="57" y="14"/>
                      <a:pt x="57" y="16"/>
                    </a:cubicBezTo>
                    <a:cubicBezTo>
                      <a:pt x="58" y="19"/>
                      <a:pt x="60" y="22"/>
                      <a:pt x="63" y="23"/>
                    </a:cubicBezTo>
                    <a:cubicBezTo>
                      <a:pt x="67" y="25"/>
                      <a:pt x="70" y="25"/>
                      <a:pt x="69" y="30"/>
                    </a:cubicBezTo>
                    <a:cubicBezTo>
                      <a:pt x="71" y="29"/>
                      <a:pt x="74" y="29"/>
                      <a:pt x="72" y="33"/>
                    </a:cubicBezTo>
                    <a:cubicBezTo>
                      <a:pt x="72" y="35"/>
                      <a:pt x="72" y="36"/>
                      <a:pt x="73" y="37"/>
                    </a:cubicBezTo>
                    <a:cubicBezTo>
                      <a:pt x="74" y="38"/>
                      <a:pt x="74" y="41"/>
                      <a:pt x="76" y="42"/>
                    </a:cubicBezTo>
                    <a:cubicBezTo>
                      <a:pt x="78" y="42"/>
                      <a:pt x="81" y="42"/>
                      <a:pt x="84" y="43"/>
                    </a:cubicBezTo>
                    <a:cubicBezTo>
                      <a:pt x="86" y="44"/>
                      <a:pt x="84" y="45"/>
                      <a:pt x="85" y="46"/>
                    </a:cubicBezTo>
                    <a:cubicBezTo>
                      <a:pt x="85" y="47"/>
                      <a:pt x="87" y="47"/>
                      <a:pt x="87" y="48"/>
                    </a:cubicBezTo>
                    <a:cubicBezTo>
                      <a:pt x="84" y="48"/>
                      <a:pt x="84" y="49"/>
                      <a:pt x="83" y="51"/>
                    </a:cubicBezTo>
                    <a:cubicBezTo>
                      <a:pt x="82" y="53"/>
                      <a:pt x="78" y="52"/>
                      <a:pt x="76" y="53"/>
                    </a:cubicBezTo>
                    <a:cubicBezTo>
                      <a:pt x="75" y="55"/>
                      <a:pt x="74" y="58"/>
                      <a:pt x="72" y="59"/>
                    </a:cubicBezTo>
                    <a:cubicBezTo>
                      <a:pt x="71" y="59"/>
                      <a:pt x="71" y="60"/>
                      <a:pt x="70" y="61"/>
                    </a:cubicBezTo>
                    <a:cubicBezTo>
                      <a:pt x="69" y="62"/>
                      <a:pt x="67" y="62"/>
                      <a:pt x="66" y="63"/>
                    </a:cubicBezTo>
                    <a:cubicBezTo>
                      <a:pt x="65" y="65"/>
                      <a:pt x="64" y="65"/>
                      <a:pt x="64" y="67"/>
                    </a:cubicBezTo>
                    <a:cubicBezTo>
                      <a:pt x="64" y="70"/>
                      <a:pt x="62" y="71"/>
                      <a:pt x="60" y="73"/>
                    </a:cubicBezTo>
                    <a:cubicBezTo>
                      <a:pt x="59" y="75"/>
                      <a:pt x="57" y="75"/>
                      <a:pt x="55" y="75"/>
                    </a:cubicBezTo>
                    <a:cubicBezTo>
                      <a:pt x="54" y="76"/>
                      <a:pt x="55" y="76"/>
                      <a:pt x="54" y="78"/>
                    </a:cubicBezTo>
                    <a:cubicBezTo>
                      <a:pt x="54" y="79"/>
                      <a:pt x="53" y="81"/>
                      <a:pt x="52" y="83"/>
                    </a:cubicBezTo>
                    <a:cubicBezTo>
                      <a:pt x="52" y="85"/>
                      <a:pt x="50" y="86"/>
                      <a:pt x="47" y="86"/>
                    </a:cubicBezTo>
                    <a:cubicBezTo>
                      <a:pt x="45" y="86"/>
                      <a:pt x="45" y="88"/>
                      <a:pt x="42" y="87"/>
                    </a:cubicBezTo>
                    <a:cubicBezTo>
                      <a:pt x="41" y="87"/>
                      <a:pt x="38" y="85"/>
                      <a:pt x="37" y="85"/>
                    </a:cubicBezTo>
                    <a:cubicBezTo>
                      <a:pt x="35" y="85"/>
                      <a:pt x="34" y="84"/>
                      <a:pt x="34" y="83"/>
                    </a:cubicBezTo>
                    <a:cubicBezTo>
                      <a:pt x="32" y="81"/>
                      <a:pt x="29" y="80"/>
                      <a:pt x="27" y="83"/>
                    </a:cubicBezTo>
                    <a:cubicBezTo>
                      <a:pt x="25" y="85"/>
                      <a:pt x="26" y="87"/>
                      <a:pt x="24" y="89"/>
                    </a:cubicBezTo>
                    <a:cubicBezTo>
                      <a:pt x="24" y="91"/>
                      <a:pt x="22" y="91"/>
                      <a:pt x="21" y="92"/>
                    </a:cubicBezTo>
                    <a:cubicBezTo>
                      <a:pt x="20" y="93"/>
                      <a:pt x="20" y="94"/>
                      <a:pt x="19" y="95"/>
                    </a:cubicBezTo>
                    <a:cubicBezTo>
                      <a:pt x="18" y="96"/>
                      <a:pt x="17" y="96"/>
                      <a:pt x="16" y="96"/>
                    </a:cubicBezTo>
                    <a:cubicBezTo>
                      <a:pt x="16" y="96"/>
                      <a:pt x="16" y="97"/>
                      <a:pt x="16" y="97"/>
                    </a:cubicBezTo>
                    <a:cubicBezTo>
                      <a:pt x="16" y="98"/>
                      <a:pt x="14" y="98"/>
                      <a:pt x="13" y="98"/>
                    </a:cubicBezTo>
                    <a:cubicBezTo>
                      <a:pt x="12" y="98"/>
                      <a:pt x="11" y="98"/>
                      <a:pt x="10" y="98"/>
                    </a:cubicBezTo>
                    <a:cubicBezTo>
                      <a:pt x="9" y="98"/>
                      <a:pt x="7" y="97"/>
                      <a:pt x="6" y="99"/>
                    </a:cubicBezTo>
                    <a:cubicBezTo>
                      <a:pt x="4" y="94"/>
                      <a:pt x="8" y="92"/>
                      <a:pt x="7" y="87"/>
                    </a:cubicBezTo>
                    <a:cubicBezTo>
                      <a:pt x="6" y="84"/>
                      <a:pt x="5" y="82"/>
                      <a:pt x="4" y="80"/>
                    </a:cubicBezTo>
                    <a:cubicBezTo>
                      <a:pt x="3" y="78"/>
                      <a:pt x="1" y="77"/>
                      <a:pt x="0" y="76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2"/>
              <p:cNvSpPr/>
              <p:nvPr/>
            </p:nvSpPr>
            <p:spPr>
              <a:xfrm>
                <a:off x="4052887" y="2427288"/>
                <a:ext cx="87313" cy="203200"/>
              </a:xfrm>
              <a:custGeom>
                <a:rect b="b" l="l" r="r" t="t"/>
                <a:pathLst>
                  <a:path extrusionOk="0" h="67" w="29">
                    <a:moveTo>
                      <a:pt x="0" y="19"/>
                    </a:moveTo>
                    <a:cubicBezTo>
                      <a:pt x="0" y="18"/>
                      <a:pt x="1" y="17"/>
                      <a:pt x="1" y="16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4" y="13"/>
                      <a:pt x="6" y="10"/>
                      <a:pt x="7" y="11"/>
                    </a:cubicBezTo>
                    <a:cubicBezTo>
                      <a:pt x="8" y="12"/>
                      <a:pt x="13" y="11"/>
                      <a:pt x="14" y="9"/>
                    </a:cubicBezTo>
                    <a:cubicBezTo>
                      <a:pt x="15" y="8"/>
                      <a:pt x="15" y="6"/>
                      <a:pt x="15" y="5"/>
                    </a:cubicBezTo>
                    <a:cubicBezTo>
                      <a:pt x="15" y="4"/>
                      <a:pt x="14" y="2"/>
                      <a:pt x="16" y="2"/>
                    </a:cubicBezTo>
                    <a:cubicBezTo>
                      <a:pt x="17" y="2"/>
                      <a:pt x="18" y="2"/>
                      <a:pt x="18" y="2"/>
                    </a:cubicBezTo>
                    <a:cubicBezTo>
                      <a:pt x="19" y="0"/>
                      <a:pt x="21" y="2"/>
                      <a:pt x="22" y="3"/>
                    </a:cubicBezTo>
                    <a:cubicBezTo>
                      <a:pt x="23" y="4"/>
                      <a:pt x="23" y="4"/>
                      <a:pt x="24" y="5"/>
                    </a:cubicBezTo>
                    <a:cubicBezTo>
                      <a:pt x="24" y="6"/>
                      <a:pt x="26" y="7"/>
                      <a:pt x="26" y="8"/>
                    </a:cubicBezTo>
                    <a:cubicBezTo>
                      <a:pt x="27" y="9"/>
                      <a:pt x="26" y="10"/>
                      <a:pt x="26" y="11"/>
                    </a:cubicBezTo>
                    <a:cubicBezTo>
                      <a:pt x="25" y="12"/>
                      <a:pt x="27" y="13"/>
                      <a:pt x="27" y="14"/>
                    </a:cubicBezTo>
                    <a:cubicBezTo>
                      <a:pt x="28" y="16"/>
                      <a:pt x="27" y="17"/>
                      <a:pt x="28" y="18"/>
                    </a:cubicBezTo>
                    <a:cubicBezTo>
                      <a:pt x="29" y="19"/>
                      <a:pt x="29" y="20"/>
                      <a:pt x="29" y="22"/>
                    </a:cubicBezTo>
                    <a:cubicBezTo>
                      <a:pt x="28" y="23"/>
                      <a:pt x="27" y="22"/>
                      <a:pt x="27" y="23"/>
                    </a:cubicBezTo>
                    <a:cubicBezTo>
                      <a:pt x="26" y="24"/>
                      <a:pt x="28" y="25"/>
                      <a:pt x="27" y="27"/>
                    </a:cubicBezTo>
                    <a:cubicBezTo>
                      <a:pt x="26" y="28"/>
                      <a:pt x="25" y="28"/>
                      <a:pt x="24" y="29"/>
                    </a:cubicBezTo>
                    <a:cubicBezTo>
                      <a:pt x="24" y="30"/>
                      <a:pt x="24" y="31"/>
                      <a:pt x="23" y="32"/>
                    </a:cubicBezTo>
                    <a:cubicBezTo>
                      <a:pt x="21" y="34"/>
                      <a:pt x="24" y="36"/>
                      <a:pt x="21" y="37"/>
                    </a:cubicBezTo>
                    <a:cubicBezTo>
                      <a:pt x="19" y="37"/>
                      <a:pt x="19" y="37"/>
                      <a:pt x="19" y="38"/>
                    </a:cubicBezTo>
                    <a:cubicBezTo>
                      <a:pt x="19" y="39"/>
                      <a:pt x="18" y="40"/>
                      <a:pt x="18" y="41"/>
                    </a:cubicBezTo>
                    <a:cubicBezTo>
                      <a:pt x="18" y="44"/>
                      <a:pt x="18" y="46"/>
                      <a:pt x="18" y="49"/>
                    </a:cubicBezTo>
                    <a:cubicBezTo>
                      <a:pt x="18" y="50"/>
                      <a:pt x="19" y="53"/>
                      <a:pt x="19" y="54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8" y="60"/>
                      <a:pt x="19" y="61"/>
                      <a:pt x="19" y="62"/>
                    </a:cubicBezTo>
                    <a:cubicBezTo>
                      <a:pt x="18" y="63"/>
                      <a:pt x="18" y="65"/>
                      <a:pt x="18" y="66"/>
                    </a:cubicBezTo>
                    <a:cubicBezTo>
                      <a:pt x="17" y="66"/>
                      <a:pt x="15" y="66"/>
                      <a:pt x="13" y="66"/>
                    </a:cubicBezTo>
                    <a:cubicBezTo>
                      <a:pt x="11" y="67"/>
                      <a:pt x="10" y="67"/>
                      <a:pt x="8" y="67"/>
                    </a:cubicBezTo>
                    <a:cubicBezTo>
                      <a:pt x="8" y="67"/>
                      <a:pt x="9" y="67"/>
                      <a:pt x="9" y="67"/>
                    </a:cubicBezTo>
                    <a:cubicBezTo>
                      <a:pt x="9" y="66"/>
                      <a:pt x="8" y="65"/>
                      <a:pt x="8" y="64"/>
                    </a:cubicBezTo>
                    <a:cubicBezTo>
                      <a:pt x="7" y="63"/>
                      <a:pt x="7" y="60"/>
                      <a:pt x="7" y="59"/>
                    </a:cubicBezTo>
                    <a:cubicBezTo>
                      <a:pt x="7" y="59"/>
                      <a:pt x="8" y="59"/>
                      <a:pt x="8" y="56"/>
                    </a:cubicBezTo>
                    <a:cubicBezTo>
                      <a:pt x="8" y="51"/>
                      <a:pt x="8" y="47"/>
                      <a:pt x="8" y="42"/>
                    </a:cubicBezTo>
                    <a:cubicBezTo>
                      <a:pt x="8" y="39"/>
                      <a:pt x="8" y="37"/>
                      <a:pt x="6" y="35"/>
                    </a:cubicBezTo>
                    <a:cubicBezTo>
                      <a:pt x="5" y="33"/>
                      <a:pt x="5" y="30"/>
                      <a:pt x="5" y="28"/>
                    </a:cubicBezTo>
                    <a:cubicBezTo>
                      <a:pt x="5" y="26"/>
                      <a:pt x="2" y="25"/>
                      <a:pt x="1" y="23"/>
                    </a:cubicBezTo>
                    <a:cubicBezTo>
                      <a:pt x="0" y="22"/>
                      <a:pt x="0" y="21"/>
                      <a:pt x="0" y="19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89" name="Google Shape;389;p2"/>
              <p:cNvGrpSpPr/>
              <p:nvPr/>
            </p:nvGrpSpPr>
            <p:grpSpPr>
              <a:xfrm>
                <a:off x="4365625" y="2974975"/>
                <a:ext cx="350838" cy="442913"/>
                <a:chOff x="4365625" y="2974975"/>
                <a:chExt cx="350838" cy="442913"/>
              </a:xfrm>
            </p:grpSpPr>
            <p:sp>
              <p:nvSpPr>
                <p:cNvPr id="390" name="Google Shape;390;p2"/>
                <p:cNvSpPr/>
                <p:nvPr/>
              </p:nvSpPr>
              <p:spPr>
                <a:xfrm>
                  <a:off x="4365625" y="3021014"/>
                  <a:ext cx="350838" cy="396874"/>
                </a:xfrm>
                <a:custGeom>
                  <a:rect b="b" l="l" r="r" t="t"/>
                  <a:pathLst>
                    <a:path extrusionOk="0" h="131" w="116">
                      <a:moveTo>
                        <a:pt x="0" y="123"/>
                      </a:moveTo>
                      <a:cubicBezTo>
                        <a:pt x="0" y="119"/>
                        <a:pt x="1" y="114"/>
                        <a:pt x="1" y="110"/>
                      </a:cubicBezTo>
                      <a:cubicBezTo>
                        <a:pt x="1" y="109"/>
                        <a:pt x="0" y="109"/>
                        <a:pt x="0" y="108"/>
                      </a:cubicBezTo>
                      <a:cubicBezTo>
                        <a:pt x="1" y="107"/>
                        <a:pt x="2" y="106"/>
                        <a:pt x="2" y="105"/>
                      </a:cubicBezTo>
                      <a:cubicBezTo>
                        <a:pt x="3" y="105"/>
                        <a:pt x="3" y="104"/>
                        <a:pt x="3" y="103"/>
                      </a:cubicBezTo>
                      <a:cubicBezTo>
                        <a:pt x="3" y="102"/>
                        <a:pt x="4" y="101"/>
                        <a:pt x="4" y="100"/>
                      </a:cubicBezTo>
                      <a:cubicBezTo>
                        <a:pt x="3" y="99"/>
                        <a:pt x="5" y="95"/>
                        <a:pt x="5" y="94"/>
                      </a:cubicBezTo>
                      <a:cubicBezTo>
                        <a:pt x="6" y="91"/>
                        <a:pt x="5" y="89"/>
                        <a:pt x="7" y="87"/>
                      </a:cubicBezTo>
                      <a:cubicBezTo>
                        <a:pt x="7" y="85"/>
                        <a:pt x="7" y="83"/>
                        <a:pt x="8" y="82"/>
                      </a:cubicBezTo>
                      <a:cubicBezTo>
                        <a:pt x="9" y="81"/>
                        <a:pt x="11" y="79"/>
                        <a:pt x="11" y="78"/>
                      </a:cubicBezTo>
                      <a:cubicBezTo>
                        <a:pt x="12" y="76"/>
                        <a:pt x="12" y="73"/>
                        <a:pt x="14" y="73"/>
                      </a:cubicBezTo>
                      <a:cubicBezTo>
                        <a:pt x="16" y="73"/>
                        <a:pt x="17" y="71"/>
                        <a:pt x="18" y="70"/>
                      </a:cubicBezTo>
                      <a:cubicBezTo>
                        <a:pt x="20" y="65"/>
                        <a:pt x="21" y="59"/>
                        <a:pt x="20" y="55"/>
                      </a:cubicBezTo>
                      <a:cubicBezTo>
                        <a:pt x="19" y="52"/>
                        <a:pt x="18" y="51"/>
                        <a:pt x="17" y="49"/>
                      </a:cubicBezTo>
                      <a:cubicBezTo>
                        <a:pt x="16" y="47"/>
                        <a:pt x="16" y="46"/>
                        <a:pt x="15" y="44"/>
                      </a:cubicBezTo>
                      <a:cubicBezTo>
                        <a:pt x="15" y="43"/>
                        <a:pt x="14" y="42"/>
                        <a:pt x="14" y="41"/>
                      </a:cubicBezTo>
                      <a:cubicBezTo>
                        <a:pt x="14" y="40"/>
                        <a:pt x="14" y="39"/>
                        <a:pt x="13" y="38"/>
                      </a:cubicBezTo>
                      <a:cubicBezTo>
                        <a:pt x="13" y="37"/>
                        <a:pt x="11" y="34"/>
                        <a:pt x="13" y="33"/>
                      </a:cubicBezTo>
                      <a:cubicBezTo>
                        <a:pt x="13" y="34"/>
                        <a:pt x="12" y="34"/>
                        <a:pt x="12" y="35"/>
                      </a:cubicBezTo>
                      <a:cubicBezTo>
                        <a:pt x="13" y="34"/>
                        <a:pt x="13" y="33"/>
                        <a:pt x="14" y="33"/>
                      </a:cubicBezTo>
                      <a:cubicBezTo>
                        <a:pt x="15" y="32"/>
                        <a:pt x="16" y="32"/>
                        <a:pt x="16" y="31"/>
                      </a:cubicBezTo>
                      <a:cubicBezTo>
                        <a:pt x="16" y="29"/>
                        <a:pt x="16" y="26"/>
                        <a:pt x="14" y="24"/>
                      </a:cubicBezTo>
                      <a:cubicBezTo>
                        <a:pt x="13" y="22"/>
                        <a:pt x="12" y="20"/>
                        <a:pt x="11" y="17"/>
                      </a:cubicBezTo>
                      <a:cubicBezTo>
                        <a:pt x="11" y="16"/>
                        <a:pt x="11" y="15"/>
                        <a:pt x="11" y="14"/>
                      </a:cubicBezTo>
                      <a:cubicBezTo>
                        <a:pt x="10" y="12"/>
                        <a:pt x="9" y="11"/>
                        <a:pt x="8" y="9"/>
                      </a:cubicBezTo>
                      <a:cubicBezTo>
                        <a:pt x="7" y="8"/>
                        <a:pt x="5" y="4"/>
                        <a:pt x="7" y="3"/>
                      </a:cubicBezTo>
                      <a:cubicBezTo>
                        <a:pt x="8" y="3"/>
                        <a:pt x="9" y="3"/>
                        <a:pt x="10" y="3"/>
                      </a:cubicBezTo>
                      <a:cubicBezTo>
                        <a:pt x="11" y="2"/>
                        <a:pt x="12" y="1"/>
                        <a:pt x="13" y="1"/>
                      </a:cubicBezTo>
                      <a:cubicBezTo>
                        <a:pt x="21" y="0"/>
                        <a:pt x="28" y="1"/>
                        <a:pt x="36" y="1"/>
                      </a:cubicBezTo>
                      <a:cubicBezTo>
                        <a:pt x="38" y="1"/>
                        <a:pt x="41" y="1"/>
                        <a:pt x="44" y="1"/>
                      </a:cubicBezTo>
                      <a:cubicBezTo>
                        <a:pt x="47" y="1"/>
                        <a:pt x="46" y="3"/>
                        <a:pt x="47" y="4"/>
                      </a:cubicBezTo>
                      <a:cubicBezTo>
                        <a:pt x="48" y="5"/>
                        <a:pt x="47" y="7"/>
                        <a:pt x="47" y="8"/>
                      </a:cubicBezTo>
                      <a:cubicBezTo>
                        <a:pt x="48" y="10"/>
                        <a:pt x="49" y="11"/>
                        <a:pt x="49" y="13"/>
                      </a:cubicBezTo>
                      <a:cubicBezTo>
                        <a:pt x="50" y="14"/>
                        <a:pt x="49" y="15"/>
                        <a:pt x="50" y="16"/>
                      </a:cubicBezTo>
                      <a:cubicBezTo>
                        <a:pt x="51" y="18"/>
                        <a:pt x="52" y="18"/>
                        <a:pt x="52" y="20"/>
                      </a:cubicBezTo>
                      <a:cubicBezTo>
                        <a:pt x="53" y="21"/>
                        <a:pt x="55" y="25"/>
                        <a:pt x="56" y="25"/>
                      </a:cubicBezTo>
                      <a:cubicBezTo>
                        <a:pt x="57" y="24"/>
                        <a:pt x="60" y="25"/>
                        <a:pt x="60" y="25"/>
                      </a:cubicBezTo>
                      <a:cubicBezTo>
                        <a:pt x="60" y="24"/>
                        <a:pt x="65" y="23"/>
                        <a:pt x="65" y="23"/>
                      </a:cubicBezTo>
                      <a:cubicBezTo>
                        <a:pt x="68" y="24"/>
                        <a:pt x="70" y="24"/>
                        <a:pt x="72" y="24"/>
                      </a:cubicBezTo>
                      <a:cubicBezTo>
                        <a:pt x="72" y="22"/>
                        <a:pt x="73" y="21"/>
                        <a:pt x="72" y="19"/>
                      </a:cubicBezTo>
                      <a:cubicBezTo>
                        <a:pt x="74" y="19"/>
                        <a:pt x="74" y="18"/>
                        <a:pt x="74" y="17"/>
                      </a:cubicBezTo>
                      <a:cubicBezTo>
                        <a:pt x="73" y="16"/>
                        <a:pt x="74" y="14"/>
                        <a:pt x="74" y="13"/>
                      </a:cubicBezTo>
                      <a:cubicBezTo>
                        <a:pt x="76" y="13"/>
                        <a:pt x="79" y="13"/>
                        <a:pt x="81" y="13"/>
                      </a:cubicBezTo>
                      <a:cubicBezTo>
                        <a:pt x="82" y="13"/>
                        <a:pt x="81" y="12"/>
                        <a:pt x="82" y="12"/>
                      </a:cubicBezTo>
                      <a:cubicBezTo>
                        <a:pt x="83" y="12"/>
                        <a:pt x="83" y="12"/>
                        <a:pt x="84" y="12"/>
                      </a:cubicBezTo>
                      <a:cubicBezTo>
                        <a:pt x="84" y="15"/>
                        <a:pt x="82" y="16"/>
                        <a:pt x="86" y="16"/>
                      </a:cubicBezTo>
                      <a:cubicBezTo>
                        <a:pt x="88" y="16"/>
                        <a:pt x="91" y="16"/>
                        <a:pt x="94" y="16"/>
                      </a:cubicBezTo>
                      <a:cubicBezTo>
                        <a:pt x="97" y="16"/>
                        <a:pt x="96" y="18"/>
                        <a:pt x="96" y="20"/>
                      </a:cubicBezTo>
                      <a:cubicBezTo>
                        <a:pt x="95" y="21"/>
                        <a:pt x="95" y="22"/>
                        <a:pt x="95" y="23"/>
                      </a:cubicBezTo>
                      <a:cubicBezTo>
                        <a:pt x="95" y="24"/>
                        <a:pt x="96" y="26"/>
                        <a:pt x="96" y="27"/>
                      </a:cubicBezTo>
                      <a:cubicBezTo>
                        <a:pt x="97" y="31"/>
                        <a:pt x="96" y="34"/>
                        <a:pt x="95" y="37"/>
                      </a:cubicBezTo>
                      <a:cubicBezTo>
                        <a:pt x="95" y="40"/>
                        <a:pt x="96" y="42"/>
                        <a:pt x="98" y="44"/>
                      </a:cubicBezTo>
                      <a:cubicBezTo>
                        <a:pt x="99" y="46"/>
                        <a:pt x="100" y="51"/>
                        <a:pt x="100" y="53"/>
                      </a:cubicBezTo>
                      <a:cubicBezTo>
                        <a:pt x="100" y="53"/>
                        <a:pt x="99" y="54"/>
                        <a:pt x="99" y="55"/>
                      </a:cubicBezTo>
                      <a:cubicBezTo>
                        <a:pt x="98" y="56"/>
                        <a:pt x="99" y="57"/>
                        <a:pt x="99" y="59"/>
                      </a:cubicBezTo>
                      <a:cubicBezTo>
                        <a:pt x="100" y="59"/>
                        <a:pt x="101" y="57"/>
                        <a:pt x="102" y="57"/>
                      </a:cubicBezTo>
                      <a:cubicBezTo>
                        <a:pt x="103" y="56"/>
                        <a:pt x="105" y="57"/>
                        <a:pt x="106" y="57"/>
                      </a:cubicBezTo>
                      <a:cubicBezTo>
                        <a:pt x="108" y="57"/>
                        <a:pt x="110" y="56"/>
                        <a:pt x="111" y="56"/>
                      </a:cubicBezTo>
                      <a:cubicBezTo>
                        <a:pt x="113" y="56"/>
                        <a:pt x="115" y="57"/>
                        <a:pt x="116" y="55"/>
                      </a:cubicBezTo>
                      <a:cubicBezTo>
                        <a:pt x="116" y="56"/>
                        <a:pt x="116" y="59"/>
                        <a:pt x="116" y="60"/>
                      </a:cubicBezTo>
                      <a:cubicBezTo>
                        <a:pt x="116" y="62"/>
                        <a:pt x="116" y="64"/>
                        <a:pt x="115" y="66"/>
                      </a:cubicBezTo>
                      <a:cubicBezTo>
                        <a:pt x="115" y="68"/>
                        <a:pt x="116" y="69"/>
                        <a:pt x="116" y="71"/>
                      </a:cubicBezTo>
                      <a:cubicBezTo>
                        <a:pt x="115" y="73"/>
                        <a:pt x="114" y="75"/>
                        <a:pt x="115" y="77"/>
                      </a:cubicBezTo>
                      <a:cubicBezTo>
                        <a:pt x="112" y="78"/>
                        <a:pt x="107" y="78"/>
                        <a:pt x="103" y="78"/>
                      </a:cubicBezTo>
                      <a:cubicBezTo>
                        <a:pt x="101" y="78"/>
                        <a:pt x="99" y="77"/>
                        <a:pt x="97" y="77"/>
                      </a:cubicBezTo>
                      <a:cubicBezTo>
                        <a:pt x="96" y="78"/>
                        <a:pt x="97" y="84"/>
                        <a:pt x="96" y="86"/>
                      </a:cubicBezTo>
                      <a:cubicBezTo>
                        <a:pt x="96" y="91"/>
                        <a:pt x="97" y="95"/>
                        <a:pt x="96" y="99"/>
                      </a:cubicBezTo>
                      <a:cubicBezTo>
                        <a:pt x="96" y="103"/>
                        <a:pt x="96" y="107"/>
                        <a:pt x="96" y="111"/>
                      </a:cubicBezTo>
                      <a:cubicBezTo>
                        <a:pt x="96" y="115"/>
                        <a:pt x="99" y="116"/>
                        <a:pt x="101" y="119"/>
                      </a:cubicBezTo>
                      <a:cubicBezTo>
                        <a:pt x="104" y="122"/>
                        <a:pt x="106" y="125"/>
                        <a:pt x="110" y="127"/>
                      </a:cubicBezTo>
                      <a:cubicBezTo>
                        <a:pt x="104" y="128"/>
                        <a:pt x="99" y="129"/>
                        <a:pt x="93" y="131"/>
                      </a:cubicBezTo>
                      <a:cubicBezTo>
                        <a:pt x="91" y="131"/>
                        <a:pt x="90" y="131"/>
                        <a:pt x="88" y="130"/>
                      </a:cubicBezTo>
                      <a:cubicBezTo>
                        <a:pt x="87" y="130"/>
                        <a:pt x="86" y="131"/>
                        <a:pt x="86" y="131"/>
                      </a:cubicBezTo>
                      <a:cubicBezTo>
                        <a:pt x="84" y="131"/>
                        <a:pt x="83" y="131"/>
                        <a:pt x="82" y="130"/>
                      </a:cubicBezTo>
                      <a:cubicBezTo>
                        <a:pt x="77" y="129"/>
                        <a:pt x="72" y="130"/>
                        <a:pt x="67" y="129"/>
                      </a:cubicBezTo>
                      <a:cubicBezTo>
                        <a:pt x="65" y="129"/>
                        <a:pt x="64" y="127"/>
                        <a:pt x="63" y="125"/>
                      </a:cubicBezTo>
                      <a:cubicBezTo>
                        <a:pt x="62" y="124"/>
                        <a:pt x="60" y="124"/>
                        <a:pt x="58" y="125"/>
                      </a:cubicBezTo>
                      <a:cubicBezTo>
                        <a:pt x="47" y="125"/>
                        <a:pt x="35" y="125"/>
                        <a:pt x="23" y="125"/>
                      </a:cubicBezTo>
                      <a:cubicBezTo>
                        <a:pt x="21" y="125"/>
                        <a:pt x="21" y="124"/>
                        <a:pt x="19" y="123"/>
                      </a:cubicBezTo>
                      <a:cubicBezTo>
                        <a:pt x="17" y="121"/>
                        <a:pt x="15" y="119"/>
                        <a:pt x="12" y="120"/>
                      </a:cubicBezTo>
                      <a:cubicBezTo>
                        <a:pt x="10" y="121"/>
                        <a:pt x="8" y="124"/>
                        <a:pt x="6" y="123"/>
                      </a:cubicBezTo>
                      <a:cubicBezTo>
                        <a:pt x="3" y="121"/>
                        <a:pt x="2" y="123"/>
                        <a:pt x="0" y="123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" name="Google Shape;391;p2"/>
                <p:cNvSpPr/>
                <p:nvPr/>
              </p:nvSpPr>
              <p:spPr>
                <a:xfrm>
                  <a:off x="4370387" y="2974975"/>
                  <a:ext cx="33338" cy="49213"/>
                </a:xfrm>
                <a:custGeom>
                  <a:rect b="b" l="l" r="r" t="t"/>
                  <a:pathLst>
                    <a:path extrusionOk="0" h="16" w="11">
                      <a:moveTo>
                        <a:pt x="1" y="7"/>
                      </a:moveTo>
                      <a:cubicBezTo>
                        <a:pt x="3" y="6"/>
                        <a:pt x="4" y="2"/>
                        <a:pt x="6" y="2"/>
                      </a:cubicBezTo>
                      <a:cubicBezTo>
                        <a:pt x="7" y="2"/>
                        <a:pt x="7" y="0"/>
                        <a:pt x="8" y="0"/>
                      </a:cubicBezTo>
                      <a:cubicBezTo>
                        <a:pt x="9" y="0"/>
                        <a:pt x="10" y="2"/>
                        <a:pt x="11" y="3"/>
                      </a:cubicBezTo>
                      <a:cubicBezTo>
                        <a:pt x="9" y="4"/>
                        <a:pt x="7" y="5"/>
                        <a:pt x="6" y="7"/>
                      </a:cubicBezTo>
                      <a:cubicBezTo>
                        <a:pt x="5" y="7"/>
                        <a:pt x="5" y="7"/>
                        <a:pt x="6" y="8"/>
                      </a:cubicBezTo>
                      <a:cubicBezTo>
                        <a:pt x="6" y="10"/>
                        <a:pt x="6" y="11"/>
                        <a:pt x="6" y="13"/>
                      </a:cubicBezTo>
                      <a:cubicBezTo>
                        <a:pt x="6" y="14"/>
                        <a:pt x="2" y="16"/>
                        <a:pt x="2" y="13"/>
                      </a:cubicBezTo>
                      <a:cubicBezTo>
                        <a:pt x="2" y="12"/>
                        <a:pt x="3" y="12"/>
                        <a:pt x="2" y="10"/>
                      </a:cubicBezTo>
                      <a:cubicBezTo>
                        <a:pt x="2" y="9"/>
                        <a:pt x="0" y="8"/>
                        <a:pt x="2" y="7"/>
                      </a:cubicBezTo>
                      <a:cubicBezTo>
                        <a:pt x="1" y="7"/>
                        <a:pt x="1" y="7"/>
                        <a:pt x="1" y="7"/>
                      </a:cubicBezTo>
                    </a:path>
                  </a:pathLst>
                </a:custGeom>
                <a:noFill/>
                <a:ln cap="flat" cmpd="sng" w="12675">
                  <a:solidFill>
                    <a:srgbClr val="7F7F7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675" lIns="91375" spcFirstLastPara="1" rIns="91375" wrap="square" tIns="456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99"/>
                    <a:buFont typeface="Arial"/>
                    <a:buNone/>
                  </a:pPr>
                  <a:r>
                    <a:t/>
                  </a:r>
                  <a:endParaRPr b="0" i="0" sz="1799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92" name="Google Shape;392;p2"/>
              <p:cNvSpPr/>
              <p:nvPr/>
            </p:nvSpPr>
            <p:spPr>
              <a:xfrm>
                <a:off x="3797300" y="1624013"/>
                <a:ext cx="576263" cy="596900"/>
              </a:xfrm>
              <a:custGeom>
                <a:rect b="b" l="l" r="r" t="t"/>
                <a:pathLst>
                  <a:path extrusionOk="0" h="197" w="190">
                    <a:moveTo>
                      <a:pt x="0" y="106"/>
                    </a:moveTo>
                    <a:cubicBezTo>
                      <a:pt x="0" y="93"/>
                      <a:pt x="0" y="93"/>
                      <a:pt x="0" y="93"/>
                    </a:cubicBezTo>
                    <a:cubicBezTo>
                      <a:pt x="0" y="89"/>
                      <a:pt x="5" y="88"/>
                      <a:pt x="7" y="86"/>
                    </a:cubicBezTo>
                    <a:cubicBezTo>
                      <a:pt x="8" y="85"/>
                      <a:pt x="10" y="83"/>
                      <a:pt x="11" y="83"/>
                    </a:cubicBezTo>
                    <a:cubicBezTo>
                      <a:pt x="13" y="83"/>
                      <a:pt x="13" y="81"/>
                      <a:pt x="15" y="81"/>
                    </a:cubicBezTo>
                    <a:cubicBezTo>
                      <a:pt x="18" y="81"/>
                      <a:pt x="19" y="83"/>
                      <a:pt x="21" y="80"/>
                    </a:cubicBezTo>
                    <a:cubicBezTo>
                      <a:pt x="21" y="78"/>
                      <a:pt x="23" y="79"/>
                      <a:pt x="24" y="79"/>
                    </a:cubicBezTo>
                    <a:cubicBezTo>
                      <a:pt x="26" y="78"/>
                      <a:pt x="28" y="78"/>
                      <a:pt x="29" y="78"/>
                    </a:cubicBezTo>
                    <a:cubicBezTo>
                      <a:pt x="33" y="76"/>
                      <a:pt x="33" y="73"/>
                      <a:pt x="36" y="71"/>
                    </a:cubicBezTo>
                    <a:cubicBezTo>
                      <a:pt x="37" y="70"/>
                      <a:pt x="39" y="70"/>
                      <a:pt x="40" y="70"/>
                    </a:cubicBezTo>
                    <a:cubicBezTo>
                      <a:pt x="42" y="69"/>
                      <a:pt x="43" y="67"/>
                      <a:pt x="44" y="67"/>
                    </a:cubicBezTo>
                    <a:cubicBezTo>
                      <a:pt x="45" y="67"/>
                      <a:pt x="48" y="67"/>
                      <a:pt x="47" y="65"/>
                    </a:cubicBezTo>
                    <a:cubicBezTo>
                      <a:pt x="46" y="64"/>
                      <a:pt x="45" y="64"/>
                      <a:pt x="46" y="62"/>
                    </a:cubicBezTo>
                    <a:cubicBezTo>
                      <a:pt x="44" y="61"/>
                      <a:pt x="46" y="59"/>
                      <a:pt x="48" y="59"/>
                    </a:cubicBezTo>
                    <a:cubicBezTo>
                      <a:pt x="50" y="59"/>
                      <a:pt x="53" y="58"/>
                      <a:pt x="54" y="56"/>
                    </a:cubicBezTo>
                    <a:cubicBezTo>
                      <a:pt x="55" y="51"/>
                      <a:pt x="66" y="55"/>
                      <a:pt x="70" y="55"/>
                    </a:cubicBezTo>
                    <a:cubicBezTo>
                      <a:pt x="66" y="53"/>
                      <a:pt x="72" y="51"/>
                      <a:pt x="70" y="49"/>
                    </a:cubicBezTo>
                    <a:cubicBezTo>
                      <a:pt x="69" y="49"/>
                      <a:pt x="68" y="48"/>
                      <a:pt x="68" y="47"/>
                    </a:cubicBezTo>
                    <a:cubicBezTo>
                      <a:pt x="67" y="46"/>
                      <a:pt x="67" y="44"/>
                      <a:pt x="66" y="43"/>
                    </a:cubicBezTo>
                    <a:cubicBezTo>
                      <a:pt x="65" y="42"/>
                      <a:pt x="66" y="41"/>
                      <a:pt x="66" y="39"/>
                    </a:cubicBezTo>
                    <a:cubicBezTo>
                      <a:pt x="66" y="38"/>
                      <a:pt x="65" y="38"/>
                      <a:pt x="66" y="37"/>
                    </a:cubicBezTo>
                    <a:cubicBezTo>
                      <a:pt x="66" y="35"/>
                      <a:pt x="66" y="34"/>
                      <a:pt x="66" y="33"/>
                    </a:cubicBezTo>
                    <a:cubicBezTo>
                      <a:pt x="66" y="31"/>
                      <a:pt x="65" y="30"/>
                      <a:pt x="66" y="29"/>
                    </a:cubicBezTo>
                    <a:cubicBezTo>
                      <a:pt x="65" y="28"/>
                      <a:pt x="65" y="27"/>
                      <a:pt x="65" y="26"/>
                    </a:cubicBezTo>
                    <a:cubicBezTo>
                      <a:pt x="65" y="25"/>
                      <a:pt x="62" y="24"/>
                      <a:pt x="61" y="22"/>
                    </a:cubicBezTo>
                    <a:cubicBezTo>
                      <a:pt x="64" y="22"/>
                      <a:pt x="66" y="22"/>
                      <a:pt x="68" y="20"/>
                    </a:cubicBezTo>
                    <a:cubicBezTo>
                      <a:pt x="69" y="20"/>
                      <a:pt x="70" y="20"/>
                      <a:pt x="71" y="19"/>
                    </a:cubicBezTo>
                    <a:cubicBezTo>
                      <a:pt x="71" y="18"/>
                      <a:pt x="72" y="17"/>
                      <a:pt x="73" y="16"/>
                    </a:cubicBezTo>
                    <a:cubicBezTo>
                      <a:pt x="73" y="16"/>
                      <a:pt x="74" y="15"/>
                      <a:pt x="75" y="15"/>
                    </a:cubicBezTo>
                    <a:cubicBezTo>
                      <a:pt x="76" y="16"/>
                      <a:pt x="77" y="15"/>
                      <a:pt x="78" y="14"/>
                    </a:cubicBezTo>
                    <a:cubicBezTo>
                      <a:pt x="79" y="13"/>
                      <a:pt x="81" y="16"/>
                      <a:pt x="82" y="13"/>
                    </a:cubicBezTo>
                    <a:cubicBezTo>
                      <a:pt x="84" y="9"/>
                      <a:pt x="91" y="7"/>
                      <a:pt x="95" y="7"/>
                    </a:cubicBezTo>
                    <a:cubicBezTo>
                      <a:pt x="98" y="7"/>
                      <a:pt x="101" y="6"/>
                      <a:pt x="104" y="6"/>
                    </a:cubicBezTo>
                    <a:cubicBezTo>
                      <a:pt x="106" y="6"/>
                      <a:pt x="108" y="3"/>
                      <a:pt x="110" y="5"/>
                    </a:cubicBezTo>
                    <a:cubicBezTo>
                      <a:pt x="110" y="5"/>
                      <a:pt x="110" y="5"/>
                      <a:pt x="110" y="4"/>
                    </a:cubicBezTo>
                    <a:cubicBezTo>
                      <a:pt x="111" y="4"/>
                      <a:pt x="114" y="4"/>
                      <a:pt x="114" y="4"/>
                    </a:cubicBezTo>
                    <a:cubicBezTo>
                      <a:pt x="117" y="3"/>
                      <a:pt x="120" y="3"/>
                      <a:pt x="123" y="3"/>
                    </a:cubicBezTo>
                    <a:cubicBezTo>
                      <a:pt x="125" y="3"/>
                      <a:pt x="126" y="4"/>
                      <a:pt x="128" y="5"/>
                    </a:cubicBezTo>
                    <a:cubicBezTo>
                      <a:pt x="130" y="7"/>
                      <a:pt x="131" y="4"/>
                      <a:pt x="133" y="4"/>
                    </a:cubicBezTo>
                    <a:cubicBezTo>
                      <a:pt x="134" y="4"/>
                      <a:pt x="138" y="4"/>
                      <a:pt x="138" y="2"/>
                    </a:cubicBezTo>
                    <a:cubicBezTo>
                      <a:pt x="137" y="0"/>
                      <a:pt x="140" y="2"/>
                      <a:pt x="141" y="2"/>
                    </a:cubicBezTo>
                    <a:cubicBezTo>
                      <a:pt x="142" y="3"/>
                      <a:pt x="145" y="4"/>
                      <a:pt x="146" y="2"/>
                    </a:cubicBezTo>
                    <a:cubicBezTo>
                      <a:pt x="147" y="2"/>
                      <a:pt x="146" y="1"/>
                      <a:pt x="148" y="1"/>
                    </a:cubicBezTo>
                    <a:cubicBezTo>
                      <a:pt x="149" y="2"/>
                      <a:pt x="150" y="2"/>
                      <a:pt x="151" y="2"/>
                    </a:cubicBezTo>
                    <a:cubicBezTo>
                      <a:pt x="150" y="4"/>
                      <a:pt x="153" y="3"/>
                      <a:pt x="154" y="3"/>
                    </a:cubicBezTo>
                    <a:cubicBezTo>
                      <a:pt x="155" y="3"/>
                      <a:pt x="157" y="3"/>
                      <a:pt x="159" y="3"/>
                    </a:cubicBezTo>
                    <a:cubicBezTo>
                      <a:pt x="159" y="5"/>
                      <a:pt x="156" y="6"/>
                      <a:pt x="155" y="7"/>
                    </a:cubicBezTo>
                    <a:cubicBezTo>
                      <a:pt x="158" y="8"/>
                      <a:pt x="155" y="13"/>
                      <a:pt x="155" y="15"/>
                    </a:cubicBezTo>
                    <a:cubicBezTo>
                      <a:pt x="157" y="19"/>
                      <a:pt x="156" y="22"/>
                      <a:pt x="155" y="25"/>
                    </a:cubicBezTo>
                    <a:cubicBezTo>
                      <a:pt x="155" y="28"/>
                      <a:pt x="151" y="31"/>
                      <a:pt x="149" y="33"/>
                    </a:cubicBezTo>
                    <a:cubicBezTo>
                      <a:pt x="148" y="34"/>
                      <a:pt x="148" y="37"/>
                      <a:pt x="149" y="38"/>
                    </a:cubicBezTo>
                    <a:cubicBezTo>
                      <a:pt x="150" y="40"/>
                      <a:pt x="150" y="42"/>
                      <a:pt x="152" y="43"/>
                    </a:cubicBezTo>
                    <a:cubicBezTo>
                      <a:pt x="156" y="45"/>
                      <a:pt x="155" y="49"/>
                      <a:pt x="158" y="51"/>
                    </a:cubicBezTo>
                    <a:cubicBezTo>
                      <a:pt x="159" y="52"/>
                      <a:pt x="161" y="53"/>
                      <a:pt x="162" y="54"/>
                    </a:cubicBezTo>
                    <a:cubicBezTo>
                      <a:pt x="163" y="56"/>
                      <a:pt x="163" y="59"/>
                      <a:pt x="164" y="61"/>
                    </a:cubicBezTo>
                    <a:cubicBezTo>
                      <a:pt x="164" y="65"/>
                      <a:pt x="167" y="70"/>
                      <a:pt x="167" y="74"/>
                    </a:cubicBezTo>
                    <a:cubicBezTo>
                      <a:pt x="167" y="76"/>
                      <a:pt x="164" y="75"/>
                      <a:pt x="166" y="77"/>
                    </a:cubicBezTo>
                    <a:cubicBezTo>
                      <a:pt x="167" y="79"/>
                      <a:pt x="168" y="82"/>
                      <a:pt x="169" y="84"/>
                    </a:cubicBezTo>
                    <a:cubicBezTo>
                      <a:pt x="171" y="93"/>
                      <a:pt x="168" y="93"/>
                      <a:pt x="169" y="98"/>
                    </a:cubicBezTo>
                    <a:cubicBezTo>
                      <a:pt x="170" y="100"/>
                      <a:pt x="170" y="101"/>
                      <a:pt x="169" y="103"/>
                    </a:cubicBezTo>
                    <a:cubicBezTo>
                      <a:pt x="168" y="106"/>
                      <a:pt x="169" y="108"/>
                      <a:pt x="170" y="110"/>
                    </a:cubicBezTo>
                    <a:cubicBezTo>
                      <a:pt x="171" y="114"/>
                      <a:pt x="169" y="114"/>
                      <a:pt x="166" y="116"/>
                    </a:cubicBezTo>
                    <a:cubicBezTo>
                      <a:pt x="163" y="118"/>
                      <a:pt x="168" y="122"/>
                      <a:pt x="170" y="124"/>
                    </a:cubicBezTo>
                    <a:cubicBezTo>
                      <a:pt x="172" y="128"/>
                      <a:pt x="170" y="132"/>
                      <a:pt x="174" y="136"/>
                    </a:cubicBezTo>
                    <a:cubicBezTo>
                      <a:pt x="175" y="137"/>
                      <a:pt x="176" y="135"/>
                      <a:pt x="177" y="135"/>
                    </a:cubicBezTo>
                    <a:cubicBezTo>
                      <a:pt x="179" y="136"/>
                      <a:pt x="181" y="137"/>
                      <a:pt x="182" y="137"/>
                    </a:cubicBezTo>
                    <a:cubicBezTo>
                      <a:pt x="186" y="139"/>
                      <a:pt x="187" y="142"/>
                      <a:pt x="188" y="145"/>
                    </a:cubicBezTo>
                    <a:cubicBezTo>
                      <a:pt x="189" y="146"/>
                      <a:pt x="190" y="147"/>
                      <a:pt x="188" y="148"/>
                    </a:cubicBezTo>
                    <a:cubicBezTo>
                      <a:pt x="170" y="159"/>
                      <a:pt x="152" y="170"/>
                      <a:pt x="137" y="185"/>
                    </a:cubicBezTo>
                    <a:cubicBezTo>
                      <a:pt x="137" y="186"/>
                      <a:pt x="134" y="189"/>
                      <a:pt x="132" y="190"/>
                    </a:cubicBezTo>
                    <a:cubicBezTo>
                      <a:pt x="130" y="191"/>
                      <a:pt x="128" y="191"/>
                      <a:pt x="126" y="192"/>
                    </a:cubicBezTo>
                    <a:cubicBezTo>
                      <a:pt x="123" y="192"/>
                      <a:pt x="121" y="193"/>
                      <a:pt x="118" y="193"/>
                    </a:cubicBezTo>
                    <a:cubicBezTo>
                      <a:pt x="117" y="193"/>
                      <a:pt x="106" y="197"/>
                      <a:pt x="107" y="193"/>
                    </a:cubicBezTo>
                    <a:cubicBezTo>
                      <a:pt x="107" y="192"/>
                      <a:pt x="108" y="191"/>
                      <a:pt x="108" y="190"/>
                    </a:cubicBezTo>
                    <a:cubicBezTo>
                      <a:pt x="108" y="189"/>
                      <a:pt x="108" y="186"/>
                      <a:pt x="107" y="186"/>
                    </a:cubicBezTo>
                    <a:cubicBezTo>
                      <a:pt x="105" y="185"/>
                      <a:pt x="103" y="185"/>
                      <a:pt x="101" y="184"/>
                    </a:cubicBezTo>
                    <a:cubicBezTo>
                      <a:pt x="100" y="184"/>
                      <a:pt x="99" y="182"/>
                      <a:pt x="98" y="182"/>
                    </a:cubicBezTo>
                    <a:cubicBezTo>
                      <a:pt x="94" y="183"/>
                      <a:pt x="93" y="178"/>
                      <a:pt x="92" y="178"/>
                    </a:cubicBezTo>
                    <a:cubicBezTo>
                      <a:pt x="91" y="177"/>
                      <a:pt x="90" y="177"/>
                      <a:pt x="89" y="176"/>
                    </a:cubicBezTo>
                    <a:cubicBezTo>
                      <a:pt x="88" y="176"/>
                      <a:pt x="89" y="174"/>
                      <a:pt x="88" y="173"/>
                    </a:cubicBezTo>
                    <a:cubicBezTo>
                      <a:pt x="88" y="172"/>
                      <a:pt x="86" y="171"/>
                      <a:pt x="85" y="170"/>
                    </a:cubicBezTo>
                    <a:cubicBezTo>
                      <a:pt x="83" y="169"/>
                      <a:pt x="81" y="167"/>
                      <a:pt x="79" y="166"/>
                    </a:cubicBezTo>
                    <a:cubicBezTo>
                      <a:pt x="75" y="162"/>
                      <a:pt x="70" y="159"/>
                      <a:pt x="66" y="155"/>
                    </a:cubicBezTo>
                    <a:cubicBezTo>
                      <a:pt x="48" y="141"/>
                      <a:pt x="31" y="128"/>
                      <a:pt x="13" y="115"/>
                    </a:cubicBezTo>
                    <a:cubicBezTo>
                      <a:pt x="8" y="112"/>
                      <a:pt x="4" y="109"/>
                      <a:pt x="0" y="106"/>
                    </a:cubicBezTo>
                  </a:path>
                </a:pathLst>
              </a:custGeom>
              <a:noFill/>
              <a:ln cap="flat" cmpd="sng" w="126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675" lIns="91375" spcFirstLastPara="1" rIns="91375" wrap="square" tIns="456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99"/>
                  <a:buFont typeface="Arial"/>
                  <a:buNone/>
                </a:pPr>
                <a:r>
                  <a:t/>
                </a:r>
                <a:endParaRPr b="0" i="0" sz="17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93" name="Google Shape;393;p2"/>
          <p:cNvGrpSpPr/>
          <p:nvPr/>
        </p:nvGrpSpPr>
        <p:grpSpPr>
          <a:xfrm>
            <a:off x="9916482" y="4820255"/>
            <a:ext cx="3824200" cy="2292210"/>
            <a:chOff x="734800" y="2800700"/>
            <a:chExt cx="3046200" cy="2030301"/>
          </a:xfrm>
        </p:grpSpPr>
        <p:pic>
          <p:nvPicPr>
            <p:cNvPr id="394" name="Google Shape;394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34800" y="2800700"/>
              <a:ext cx="3046200" cy="2030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2"/>
            <p:cNvSpPr txBox="1"/>
            <p:nvPr/>
          </p:nvSpPr>
          <p:spPr>
            <a:xfrm>
              <a:off x="919454" y="3122829"/>
              <a:ext cx="2650500" cy="109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83975" lIns="183975" spcFirstLastPara="1" rIns="183975" wrap="square" tIns="1839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18"/>
                <a:buFont typeface="Arial"/>
                <a:buNone/>
              </a:pPr>
              <a:r>
                <a:rPr b="1" i="0" lang="en-US" sz="281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Supply Chain Transformation</a:t>
              </a:r>
              <a:endParaRPr b="1" i="0" sz="281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96" name="Google Shape;396;p2"/>
          <p:cNvGrpSpPr/>
          <p:nvPr/>
        </p:nvGrpSpPr>
        <p:grpSpPr>
          <a:xfrm>
            <a:off x="14165414" y="4818576"/>
            <a:ext cx="3824200" cy="2295572"/>
            <a:chOff x="3585860" y="2799213"/>
            <a:chExt cx="3046200" cy="2033279"/>
          </a:xfrm>
        </p:grpSpPr>
        <p:pic>
          <p:nvPicPr>
            <p:cNvPr id="397" name="Google Shape;397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585860" y="2799213"/>
              <a:ext cx="3046200" cy="2033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8" name="Google Shape;398;p2"/>
            <p:cNvSpPr txBox="1"/>
            <p:nvPr/>
          </p:nvSpPr>
          <p:spPr>
            <a:xfrm>
              <a:off x="3897871" y="2880761"/>
              <a:ext cx="2424900" cy="186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83975" lIns="183975" spcFirstLastPara="1" rIns="183975" wrap="square" tIns="1839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18"/>
                <a:buFont typeface="Arial"/>
                <a:buNone/>
              </a:pPr>
              <a:r>
                <a:rPr b="1" i="0" lang="en-US" sz="281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Market Access</a:t>
              </a:r>
              <a:br>
                <a:rPr b="1" i="0" lang="en-US" sz="281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b="1" i="0" lang="en-US" sz="281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&amp;</a:t>
              </a:r>
              <a:br>
                <a:rPr b="1" i="0" lang="en-US" sz="281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b="1" i="0" lang="en-US" sz="281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Shaping</a:t>
              </a:r>
              <a:endParaRPr b="1" i="0" sz="281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99" name="Google Shape;399;p2"/>
          <p:cNvGrpSpPr/>
          <p:nvPr/>
        </p:nvGrpSpPr>
        <p:grpSpPr>
          <a:xfrm>
            <a:off x="14167103" y="7284084"/>
            <a:ext cx="3824200" cy="2335871"/>
            <a:chOff x="7744550" y="1890099"/>
            <a:chExt cx="3046200" cy="2068973"/>
          </a:xfrm>
        </p:grpSpPr>
        <p:pic>
          <p:nvPicPr>
            <p:cNvPr id="400" name="Google Shape;400;p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744550" y="1890099"/>
              <a:ext cx="3046200" cy="20689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2"/>
            <p:cNvSpPr txBox="1"/>
            <p:nvPr/>
          </p:nvSpPr>
          <p:spPr>
            <a:xfrm>
              <a:off x="8211374" y="2375904"/>
              <a:ext cx="2275200" cy="109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83975" lIns="183975" spcFirstLastPara="1" rIns="183975" wrap="square" tIns="1839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18"/>
                <a:buFont typeface="Arial"/>
                <a:buNone/>
              </a:pPr>
              <a:r>
                <a:rPr b="1" i="0" lang="en-US" sz="281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Workforce Optimization</a:t>
              </a:r>
              <a:endParaRPr b="1" i="0" sz="281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402" name="Google Shape;402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14797" y="7284120"/>
            <a:ext cx="3824205" cy="2295603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"/>
          <p:cNvSpPr txBox="1"/>
          <p:nvPr/>
        </p:nvSpPr>
        <p:spPr>
          <a:xfrm>
            <a:off x="10078211" y="7382044"/>
            <a:ext cx="3327300" cy="21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975" lIns="183975" spcFirstLastPara="1" rIns="183975" wrap="square" tIns="183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18"/>
              <a:buFont typeface="Arial"/>
              <a:buNone/>
            </a:pPr>
            <a:r>
              <a:rPr b="1" i="0" lang="en-US" sz="281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Data Transformation Intelligence &amp; Impact</a:t>
            </a:r>
            <a:endParaRPr b="1" i="0" sz="2818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4" name="Google Shape;404;p2"/>
          <p:cNvSpPr txBox="1"/>
          <p:nvPr/>
        </p:nvSpPr>
        <p:spPr>
          <a:xfrm>
            <a:off x="9873625" y="4182775"/>
            <a:ext cx="3909900" cy="5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500" lIns="113500" spcFirstLastPara="1" rIns="113500" wrap="square" tIns="11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Domain Expertise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05" name="Google Shape;405;p2"/>
          <p:cNvGraphicFramePr/>
          <p:nvPr/>
        </p:nvGraphicFramePr>
        <p:xfrm>
          <a:off x="491168" y="78483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{76060B37-6D33-4C39-8D80-B7DB76E264DA}</a:tableStyleId>
              </a:tblPr>
              <a:tblGrid>
                <a:gridCol w="555275"/>
              </a:tblGrid>
              <a:tr h="57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E73846"/>
                        </a:solidFill>
                        <a:highlight>
                          <a:srgbClr val="E73846"/>
                        </a:highlight>
                      </a:endParaRPr>
                    </a:p>
                  </a:txBody>
                  <a:tcPr marT="91425" marB="91425" marR="91425" marL="91425">
                    <a:solidFill>
                      <a:srgbClr val="E73846"/>
                    </a:solidFill>
                  </a:tcPr>
                </a:tc>
              </a:tr>
              <a:tr h="519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E73846">
                        <a:alpha val="68627"/>
                      </a:srgbClr>
                    </a:solidFill>
                  </a:tcPr>
                </a:tc>
              </a:tr>
              <a:tr h="519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1C3557"/>
                    </a:solidFill>
                  </a:tcPr>
                </a:tc>
              </a:tr>
            </a:tbl>
          </a:graphicData>
        </a:graphic>
      </p:graphicFrame>
      <p:grpSp>
        <p:nvGrpSpPr>
          <p:cNvPr id="406" name="Google Shape;406;p2"/>
          <p:cNvGrpSpPr/>
          <p:nvPr/>
        </p:nvGrpSpPr>
        <p:grpSpPr>
          <a:xfrm>
            <a:off x="1153389" y="7723670"/>
            <a:ext cx="4519931" cy="1702325"/>
            <a:chOff x="1153389" y="7723670"/>
            <a:chExt cx="4519931" cy="1702325"/>
          </a:xfrm>
        </p:grpSpPr>
        <p:sp>
          <p:nvSpPr>
            <p:cNvPr id="407" name="Google Shape;407;p2"/>
            <p:cNvSpPr txBox="1"/>
            <p:nvPr/>
          </p:nvSpPr>
          <p:spPr>
            <a:xfrm>
              <a:off x="1153389" y="9003728"/>
              <a:ext cx="4519931" cy="4222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Providing technical assistance</a:t>
              </a:r>
              <a:endParaRPr b="0" i="0" sz="15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8" name="Google Shape;408;p2"/>
            <p:cNvSpPr txBox="1"/>
            <p:nvPr/>
          </p:nvSpPr>
          <p:spPr>
            <a:xfrm>
              <a:off x="1153389" y="8467410"/>
              <a:ext cx="4519931" cy="4222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Upcoming establishment of in-country offices</a:t>
              </a:r>
              <a:endParaRPr b="0" i="0" sz="15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9" name="Google Shape;409;p2"/>
            <p:cNvSpPr txBox="1"/>
            <p:nvPr/>
          </p:nvSpPr>
          <p:spPr>
            <a:xfrm>
              <a:off x="1153389" y="7723670"/>
              <a:ext cx="4519931" cy="4222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-US" sz="1500" u="none" cap="none" strike="noStrike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Established in-country offices</a:t>
              </a:r>
              <a:endParaRPr b="0" i="0" sz="15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db017cc02d_0_7"/>
          <p:cNvSpPr/>
          <p:nvPr/>
        </p:nvSpPr>
        <p:spPr>
          <a:xfrm>
            <a:off x="914400" y="380681"/>
            <a:ext cx="2651874" cy="801481"/>
          </a:xfrm>
          <a:custGeom>
            <a:rect b="b" l="l" r="r" t="t"/>
            <a:pathLst>
              <a:path extrusionOk="0" h="1136852" w="3761524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415" name="Google Shape;415;g3db017cc02d_0_7"/>
          <p:cNvGrpSpPr/>
          <p:nvPr/>
        </p:nvGrpSpPr>
        <p:grpSpPr>
          <a:xfrm>
            <a:off x="15773400" y="463679"/>
            <a:ext cx="1816696" cy="634118"/>
            <a:chOff x="0" y="0"/>
            <a:chExt cx="3332776" cy="1163306"/>
          </a:xfrm>
        </p:grpSpPr>
        <p:sp>
          <p:nvSpPr>
            <p:cNvPr id="416" name="Google Shape;416;g3db017cc02d_0_7"/>
            <p:cNvSpPr/>
            <p:nvPr/>
          </p:nvSpPr>
          <p:spPr>
            <a:xfrm>
              <a:off x="0" y="0"/>
              <a:ext cx="1171843" cy="1145244"/>
            </a:xfrm>
            <a:custGeom>
              <a:rect b="b" l="l" r="r" t="t"/>
              <a:pathLst>
                <a:path extrusionOk="0" h="1145244" w="1171843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17" name="Google Shape;417;g3db017cc02d_0_7"/>
            <p:cNvSpPr/>
            <p:nvPr/>
          </p:nvSpPr>
          <p:spPr>
            <a:xfrm>
              <a:off x="1416663" y="359354"/>
              <a:ext cx="211474" cy="223456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418" name="Google Shape;418;g3db017cc02d_0_7"/>
            <p:cNvGrpSpPr/>
            <p:nvPr/>
          </p:nvGrpSpPr>
          <p:grpSpPr>
            <a:xfrm>
              <a:off x="1395782" y="661364"/>
              <a:ext cx="834319" cy="236800"/>
              <a:chOff x="63500" y="63500"/>
              <a:chExt cx="3262884" cy="926084"/>
            </a:xfrm>
          </p:grpSpPr>
          <p:sp>
            <p:nvSpPr>
              <p:cNvPr id="419" name="Google Shape;419;g3db017cc02d_0_7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g3db017cc02d_0_7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421" name="Google Shape;421;g3db017cc02d_0_7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g3db017cc02d_0_7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23" name="Google Shape;423;g3db017cc02d_0_7"/>
            <p:cNvGrpSpPr/>
            <p:nvPr/>
          </p:nvGrpSpPr>
          <p:grpSpPr>
            <a:xfrm>
              <a:off x="1416662" y="51012"/>
              <a:ext cx="1146686" cy="224070"/>
              <a:chOff x="63500" y="63500"/>
              <a:chExt cx="4484497" cy="876300"/>
            </a:xfrm>
          </p:grpSpPr>
          <p:sp>
            <p:nvSpPr>
              <p:cNvPr id="424" name="Google Shape;424;g3db017cc02d_0_7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425" name="Google Shape;425;g3db017cc02d_0_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426" name="Google Shape;426;g3db017cc02d_0_7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427" name="Google Shape;427;g3db017cc02d_0_7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428" name="Google Shape;428;g3db017cc02d_0_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429" name="Google Shape;429;g3db017cc02d_0_7"/>
            <p:cNvGrpSpPr/>
            <p:nvPr/>
          </p:nvGrpSpPr>
          <p:grpSpPr>
            <a:xfrm>
              <a:off x="1671093" y="359356"/>
              <a:ext cx="1012179" cy="224070"/>
              <a:chOff x="63500" y="63500"/>
              <a:chExt cx="3958463" cy="876300"/>
            </a:xfrm>
          </p:grpSpPr>
          <p:sp>
            <p:nvSpPr>
              <p:cNvPr id="430" name="Google Shape;430;g3db017cc02d_0_7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431" name="Google Shape;431;g3db017cc02d_0_7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432" name="Google Shape;432;g3db017cc02d_0_7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433" name="Google Shape;433;g3db017cc02d_0_7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434" name="Google Shape;434;g3db017cc02d_0_7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435" name="Google Shape;435;g3db017cc02d_0_7"/>
            <p:cNvGrpSpPr/>
            <p:nvPr/>
          </p:nvGrpSpPr>
          <p:grpSpPr>
            <a:xfrm>
              <a:off x="1401639" y="988622"/>
              <a:ext cx="1309835" cy="144963"/>
              <a:chOff x="63500" y="63500"/>
              <a:chExt cx="5122545" cy="566928"/>
            </a:xfrm>
          </p:grpSpPr>
          <p:sp>
            <p:nvSpPr>
              <p:cNvPr id="436" name="Google Shape;436;g3db017cc02d_0_7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g3db017cc02d_0_7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g3db017cc02d_0_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439" name="Google Shape;439;g3db017cc02d_0_7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440" name="Google Shape;440;g3db017cc02d_0_7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441" name="Google Shape;441;g3db017cc02d_0_7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442" name="Google Shape;442;g3db017cc02d_0_7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443" name="Google Shape;443;g3db017cc02d_0_7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444" name="Google Shape;444;g3db017cc02d_0_7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g3db017cc02d_0_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446" name="Google Shape;446;g3db017cc02d_0_7"/>
            <p:cNvSpPr/>
            <p:nvPr/>
          </p:nvSpPr>
          <p:spPr>
            <a:xfrm>
              <a:off x="2786647" y="969061"/>
              <a:ext cx="19787" cy="194245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447" name="Google Shape;447;g3db017cc02d_0_7"/>
            <p:cNvGrpSpPr/>
            <p:nvPr/>
          </p:nvGrpSpPr>
          <p:grpSpPr>
            <a:xfrm>
              <a:off x="2268243" y="667702"/>
              <a:ext cx="755181" cy="224070"/>
              <a:chOff x="63500" y="63500"/>
              <a:chExt cx="2953385" cy="876300"/>
            </a:xfrm>
          </p:grpSpPr>
          <p:sp>
            <p:nvSpPr>
              <p:cNvPr id="448" name="Google Shape;448;g3db017cc02d_0_7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g3db017cc02d_0_7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450" name="Google Shape;450;g3db017cc02d_0_7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451" name="Google Shape;451;g3db017cc02d_0_7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452" name="Google Shape;452;g3db017cc02d_0_7"/>
            <p:cNvGrpSpPr/>
            <p:nvPr/>
          </p:nvGrpSpPr>
          <p:grpSpPr>
            <a:xfrm>
              <a:off x="2879343" y="988620"/>
              <a:ext cx="453433" cy="144963"/>
              <a:chOff x="63500" y="63500"/>
              <a:chExt cx="1773301" cy="566928"/>
            </a:xfrm>
          </p:grpSpPr>
          <p:sp>
            <p:nvSpPr>
              <p:cNvPr id="453" name="Google Shape;453;g3db017cc02d_0_7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g3db017cc02d_0_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g3db017cc02d_0_7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g3db017cc02d_0_7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7" name="Google Shape;457;g3db017cc02d_0_7"/>
          <p:cNvGrpSpPr/>
          <p:nvPr/>
        </p:nvGrpSpPr>
        <p:grpSpPr>
          <a:xfrm>
            <a:off x="27325" y="1296075"/>
            <a:ext cx="18284356" cy="893932"/>
            <a:chOff x="0" y="-57150"/>
            <a:chExt cx="3021109" cy="532800"/>
          </a:xfrm>
        </p:grpSpPr>
        <p:sp>
          <p:nvSpPr>
            <p:cNvPr id="458" name="Google Shape;458;g3db017cc02d_0_7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g3db017cc02d_0_7"/>
            <p:cNvSpPr txBox="1"/>
            <p:nvPr/>
          </p:nvSpPr>
          <p:spPr>
            <a:xfrm>
              <a:off x="0" y="-57150"/>
              <a:ext cx="30210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0" name="Google Shape;460;g3db017cc02d_0_7"/>
          <p:cNvSpPr txBox="1"/>
          <p:nvPr/>
        </p:nvSpPr>
        <p:spPr>
          <a:xfrm>
            <a:off x="788542" y="1456223"/>
            <a:ext cx="10794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87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</a:rPr>
              <a:t>Background &amp; </a:t>
            </a: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g3db017cc02d_0_7"/>
          <p:cNvSpPr txBox="1"/>
          <p:nvPr/>
        </p:nvSpPr>
        <p:spPr>
          <a:xfrm>
            <a:off x="397654" y="2839263"/>
            <a:ext cx="16468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3535" lvl="1" marL="80167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•"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2" name="Google Shape;462;g3db017cc02d_0_7"/>
          <p:cNvSpPr/>
          <p:nvPr/>
        </p:nvSpPr>
        <p:spPr>
          <a:xfrm>
            <a:off x="457200" y="2478225"/>
            <a:ext cx="17373600" cy="1823700"/>
          </a:xfrm>
          <a:prstGeom prst="rect">
            <a:avLst/>
          </a:prstGeom>
          <a:solidFill>
            <a:srgbClr val="EAE4DC"/>
          </a:solidFill>
          <a:ln cap="flat" cmpd="sng" w="12700">
            <a:solidFill>
              <a:srgbClr val="FFF8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3" name="Google Shape;463;g3db017cc02d_0_7"/>
          <p:cNvSpPr txBox="1"/>
          <p:nvPr/>
        </p:nvSpPr>
        <p:spPr>
          <a:xfrm>
            <a:off x="657200" y="2743193"/>
            <a:ext cx="16973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  <a:t>Across Kenya's public health facilities, commodity ordering is manual, non-standardized,</a:t>
            </a:r>
            <a:br>
              <a:rPr b="1" i="0" lang="en-US" sz="2000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  <a:t>and not evidence-based thus causing critical medicines to run out while non-priority</a:t>
            </a:r>
            <a:br>
              <a:rPr b="1" i="0" lang="en-US" sz="2000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  <a:t>products accumulate.</a:t>
            </a:r>
            <a:endParaRPr b="1" i="0" sz="2000" u="none" cap="none" strike="noStrike">
              <a:solidFill>
                <a:srgbClr val="55555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4" name="Google Shape;464;g3db017cc02d_0_7"/>
          <p:cNvSpPr/>
          <p:nvPr/>
        </p:nvSpPr>
        <p:spPr>
          <a:xfrm>
            <a:off x="457200" y="4456901"/>
            <a:ext cx="5486400" cy="3932100"/>
          </a:xfrm>
          <a:prstGeom prst="rect">
            <a:avLst/>
          </a:prstGeom>
          <a:solidFill>
            <a:srgbClr val="E73846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5" name="Google Shape;465;g3db017cc02d_0_7"/>
          <p:cNvSpPr/>
          <p:nvPr/>
        </p:nvSpPr>
        <p:spPr>
          <a:xfrm>
            <a:off x="457200" y="4456896"/>
            <a:ext cx="5486400" cy="71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6" name="Google Shape;466;g3db017cc02d_0_7"/>
          <p:cNvSpPr txBox="1"/>
          <p:nvPr/>
        </p:nvSpPr>
        <p:spPr>
          <a:xfrm>
            <a:off x="457200" y="4613004"/>
            <a:ext cx="548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❌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7" name="Google Shape;467;g3db017cc02d_0_7"/>
          <p:cNvSpPr txBox="1"/>
          <p:nvPr/>
        </p:nvSpPr>
        <p:spPr>
          <a:xfrm>
            <a:off x="607200" y="5292538"/>
            <a:ext cx="518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Manual &amp; Error-Prone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8" name="Google Shape;468;g3db017cc02d_0_7"/>
          <p:cNvSpPr/>
          <p:nvPr/>
        </p:nvSpPr>
        <p:spPr>
          <a:xfrm>
            <a:off x="807200" y="6026522"/>
            <a:ext cx="4786500" cy="45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9" name="Google Shape;469;g3db017cc02d_0_7"/>
          <p:cNvSpPr txBox="1"/>
          <p:nvPr/>
        </p:nvSpPr>
        <p:spPr>
          <a:xfrm>
            <a:off x="657200" y="6416345"/>
            <a:ext cx="50865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Procurement decisions rely on individual judgment with no standardized data leading to inconsistent allocations across facilities.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0" name="Google Shape;470;g3db017cc02d_0_7"/>
          <p:cNvSpPr/>
          <p:nvPr/>
        </p:nvSpPr>
        <p:spPr>
          <a:xfrm>
            <a:off x="6400800" y="4456901"/>
            <a:ext cx="5486400" cy="3932100"/>
          </a:xfrm>
          <a:prstGeom prst="rect">
            <a:avLst/>
          </a:prstGeom>
          <a:solidFill>
            <a:srgbClr val="467C9E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1" name="Google Shape;471;g3db017cc02d_0_7"/>
          <p:cNvSpPr/>
          <p:nvPr/>
        </p:nvSpPr>
        <p:spPr>
          <a:xfrm>
            <a:off x="6400800" y="4456896"/>
            <a:ext cx="5486400" cy="71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2" name="Google Shape;472;g3db017cc02d_0_7"/>
          <p:cNvSpPr txBox="1"/>
          <p:nvPr/>
        </p:nvSpPr>
        <p:spPr>
          <a:xfrm>
            <a:off x="6400800" y="4613004"/>
            <a:ext cx="548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⚠️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3" name="Google Shape;473;g3db017cc02d_0_7"/>
          <p:cNvSpPr txBox="1"/>
          <p:nvPr/>
        </p:nvSpPr>
        <p:spPr>
          <a:xfrm>
            <a:off x="6550800" y="5292538"/>
            <a:ext cx="518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Budget Misalignment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4" name="Google Shape;474;g3db017cc02d_0_7"/>
          <p:cNvSpPr/>
          <p:nvPr/>
        </p:nvSpPr>
        <p:spPr>
          <a:xfrm>
            <a:off x="6750800" y="6015054"/>
            <a:ext cx="4786500" cy="45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5" name="Google Shape;475;g3db017cc02d_0_7"/>
          <p:cNvSpPr txBox="1"/>
          <p:nvPr/>
        </p:nvSpPr>
        <p:spPr>
          <a:xfrm>
            <a:off x="6600800" y="6416345"/>
            <a:ext cx="50865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Without a structured framework, available funds are rarely matched to actual facility needs resulting in overstocked / understocked essential items.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6" name="Google Shape;476;g3db017cc02d_0_7"/>
          <p:cNvSpPr/>
          <p:nvPr/>
        </p:nvSpPr>
        <p:spPr>
          <a:xfrm>
            <a:off x="12344400" y="4456995"/>
            <a:ext cx="5486400" cy="3832500"/>
          </a:xfrm>
          <a:prstGeom prst="rect">
            <a:avLst/>
          </a:prstGeom>
          <a:solidFill>
            <a:srgbClr val="F26522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7" name="Google Shape;477;g3db017cc02d_0_7"/>
          <p:cNvSpPr/>
          <p:nvPr/>
        </p:nvSpPr>
        <p:spPr>
          <a:xfrm>
            <a:off x="12344400" y="4456995"/>
            <a:ext cx="5486400" cy="81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8" name="Google Shape;478;g3db017cc02d_0_7"/>
          <p:cNvSpPr txBox="1"/>
          <p:nvPr/>
        </p:nvSpPr>
        <p:spPr>
          <a:xfrm>
            <a:off x="12344400" y="4633875"/>
            <a:ext cx="548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📉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9" name="Google Shape;479;g3db017cc02d_0_7"/>
          <p:cNvSpPr txBox="1"/>
          <p:nvPr/>
        </p:nvSpPr>
        <p:spPr>
          <a:xfrm>
            <a:off x="12494400" y="5443235"/>
            <a:ext cx="518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No Transparency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0" name="Google Shape;480;g3db017cc02d_0_7"/>
          <p:cNvSpPr/>
          <p:nvPr/>
        </p:nvSpPr>
        <p:spPr>
          <a:xfrm>
            <a:off x="12694400" y="6041089"/>
            <a:ext cx="4786500" cy="51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1" name="Google Shape;481;g3db017cc02d_0_7"/>
          <p:cNvSpPr txBox="1"/>
          <p:nvPr/>
        </p:nvSpPr>
        <p:spPr>
          <a:xfrm>
            <a:off x="12544400" y="6468264"/>
            <a:ext cx="5086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Allocation decisions lack an auditable trail making it impossible to justify, review or improve resource distribution over time.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2" name="Google Shape;482;g3db017cc02d_0_7"/>
          <p:cNvSpPr/>
          <p:nvPr/>
        </p:nvSpPr>
        <p:spPr>
          <a:xfrm>
            <a:off x="457200" y="8819241"/>
            <a:ext cx="17373600" cy="650100"/>
          </a:xfrm>
          <a:prstGeom prst="rect">
            <a:avLst/>
          </a:prstGeom>
          <a:solidFill>
            <a:srgbClr val="1C3557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3" name="Google Shape;483;g3db017cc02d_0_7"/>
          <p:cNvSpPr txBox="1"/>
          <p:nvPr/>
        </p:nvSpPr>
        <p:spPr>
          <a:xfrm>
            <a:off x="757200" y="8929823"/>
            <a:ext cx="1677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The result: misaligned supplies, compromised services, and missed opportunities to save lives.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84" name="Google Shape;484;g3db017cc02d_0_7"/>
          <p:cNvGrpSpPr/>
          <p:nvPr/>
        </p:nvGrpSpPr>
        <p:grpSpPr>
          <a:xfrm>
            <a:off x="6178817" y="9869622"/>
            <a:ext cx="5937561" cy="417621"/>
            <a:chOff x="0" y="-38100"/>
            <a:chExt cx="784800" cy="55200"/>
          </a:xfrm>
        </p:grpSpPr>
        <p:sp>
          <p:nvSpPr>
            <p:cNvPr id="485" name="Google Shape;485;g3db017cc02d_0_7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486" name="Google Shape;486;g3db017cc02d_0_7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7" name="Google Shape;487;g3db017cc02d_0_7"/>
          <p:cNvGrpSpPr/>
          <p:nvPr/>
        </p:nvGrpSpPr>
        <p:grpSpPr>
          <a:xfrm>
            <a:off x="0" y="9869622"/>
            <a:ext cx="5937561" cy="417621"/>
            <a:chOff x="0" y="-38100"/>
            <a:chExt cx="784800" cy="55200"/>
          </a:xfrm>
        </p:grpSpPr>
        <p:sp>
          <p:nvSpPr>
            <p:cNvPr id="488" name="Google Shape;488;g3db017cc02d_0_7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489" name="Google Shape;489;g3db017cc02d_0_7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0" name="Google Shape;490;g3db017cc02d_0_7"/>
          <p:cNvGrpSpPr/>
          <p:nvPr/>
        </p:nvGrpSpPr>
        <p:grpSpPr>
          <a:xfrm>
            <a:off x="12350808" y="9869622"/>
            <a:ext cx="5937561" cy="417621"/>
            <a:chOff x="0" y="-38100"/>
            <a:chExt cx="784800" cy="55200"/>
          </a:xfrm>
        </p:grpSpPr>
        <p:sp>
          <p:nvSpPr>
            <p:cNvPr id="491" name="Google Shape;491;g3db017cc02d_0_7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492" name="Google Shape;492;g3db017cc02d_0_7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"/>
          <p:cNvSpPr/>
          <p:nvPr/>
        </p:nvSpPr>
        <p:spPr>
          <a:xfrm>
            <a:off x="914400" y="380681"/>
            <a:ext cx="2648363" cy="800419"/>
          </a:xfrm>
          <a:custGeom>
            <a:rect b="b" l="l" r="r" t="t"/>
            <a:pathLst>
              <a:path extrusionOk="0" h="1136852" w="3761524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498" name="Google Shape;498;p3"/>
          <p:cNvGrpSpPr/>
          <p:nvPr/>
        </p:nvGrpSpPr>
        <p:grpSpPr>
          <a:xfrm>
            <a:off x="15773400" y="463679"/>
            <a:ext cx="1816758" cy="634429"/>
            <a:chOff x="0" y="0"/>
            <a:chExt cx="3332711" cy="1163813"/>
          </a:xfrm>
        </p:grpSpPr>
        <p:sp>
          <p:nvSpPr>
            <p:cNvPr id="499" name="Google Shape;499;p3"/>
            <p:cNvSpPr/>
            <p:nvPr/>
          </p:nvSpPr>
          <p:spPr>
            <a:xfrm>
              <a:off x="0" y="0"/>
              <a:ext cx="1171843" cy="1145244"/>
            </a:xfrm>
            <a:custGeom>
              <a:rect b="b" l="l" r="r" t="t"/>
              <a:pathLst>
                <a:path extrusionOk="0" h="1145244" w="1171843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00" name="Google Shape;500;p3"/>
            <p:cNvSpPr/>
            <p:nvPr/>
          </p:nvSpPr>
          <p:spPr>
            <a:xfrm>
              <a:off x="1416663" y="359354"/>
              <a:ext cx="212026" cy="224039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501" name="Google Shape;501;p3"/>
            <p:cNvGrpSpPr/>
            <p:nvPr/>
          </p:nvGrpSpPr>
          <p:grpSpPr>
            <a:xfrm>
              <a:off x="1395780" y="661362"/>
              <a:ext cx="834206" cy="236767"/>
              <a:chOff x="63500" y="63500"/>
              <a:chExt cx="3262884" cy="926084"/>
            </a:xfrm>
          </p:grpSpPr>
          <p:sp>
            <p:nvSpPr>
              <p:cNvPr id="502" name="Google Shape;502;p3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3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504" name="Google Shape;504;p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3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6" name="Google Shape;506;p3"/>
            <p:cNvGrpSpPr/>
            <p:nvPr/>
          </p:nvGrpSpPr>
          <p:grpSpPr>
            <a:xfrm>
              <a:off x="1416660" y="51010"/>
              <a:ext cx="1146532" cy="224038"/>
              <a:chOff x="63500" y="63500"/>
              <a:chExt cx="4484497" cy="876300"/>
            </a:xfrm>
          </p:grpSpPr>
          <p:sp>
            <p:nvSpPr>
              <p:cNvPr id="507" name="Google Shape;507;p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508" name="Google Shape;508;p3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509" name="Google Shape;509;p3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510" name="Google Shape;510;p3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511" name="Google Shape;511;p3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512" name="Google Shape;512;p3"/>
            <p:cNvGrpSpPr/>
            <p:nvPr/>
          </p:nvGrpSpPr>
          <p:grpSpPr>
            <a:xfrm>
              <a:off x="1671091" y="359354"/>
              <a:ext cx="1012043" cy="224041"/>
              <a:chOff x="63500" y="63500"/>
              <a:chExt cx="3958463" cy="876300"/>
            </a:xfrm>
          </p:grpSpPr>
          <p:sp>
            <p:nvSpPr>
              <p:cNvPr id="513" name="Google Shape;513;p3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514" name="Google Shape;514;p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515" name="Google Shape;515;p3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516" name="Google Shape;516;p3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517" name="Google Shape;517;p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518" name="Google Shape;518;p3"/>
            <p:cNvGrpSpPr/>
            <p:nvPr/>
          </p:nvGrpSpPr>
          <p:grpSpPr>
            <a:xfrm>
              <a:off x="1401637" y="988620"/>
              <a:ext cx="1309658" cy="144945"/>
              <a:chOff x="63500" y="63500"/>
              <a:chExt cx="5122545" cy="566928"/>
            </a:xfrm>
          </p:grpSpPr>
          <p:sp>
            <p:nvSpPr>
              <p:cNvPr id="519" name="Google Shape;519;p3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3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3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522" name="Google Shape;522;p3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523" name="Google Shape;523;p3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524" name="Google Shape;524;p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525" name="Google Shape;525;p3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526" name="Google Shape;526;p3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527" name="Google Shape;527;p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3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529" name="Google Shape;529;p3"/>
            <p:cNvSpPr/>
            <p:nvPr/>
          </p:nvSpPr>
          <p:spPr>
            <a:xfrm>
              <a:off x="2786647" y="969061"/>
              <a:ext cx="19838" cy="194752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530" name="Google Shape;530;p3"/>
            <p:cNvGrpSpPr/>
            <p:nvPr/>
          </p:nvGrpSpPr>
          <p:grpSpPr>
            <a:xfrm>
              <a:off x="2268241" y="667700"/>
              <a:ext cx="755077" cy="224041"/>
              <a:chOff x="63500" y="63500"/>
              <a:chExt cx="2953385" cy="876300"/>
            </a:xfrm>
          </p:grpSpPr>
          <p:sp>
            <p:nvSpPr>
              <p:cNvPr id="531" name="Google Shape;531;p3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3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533" name="Google Shape;533;p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534" name="Google Shape;534;p3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535" name="Google Shape;535;p3"/>
            <p:cNvGrpSpPr/>
            <p:nvPr/>
          </p:nvGrpSpPr>
          <p:grpSpPr>
            <a:xfrm>
              <a:off x="2879341" y="988618"/>
              <a:ext cx="453370" cy="144945"/>
              <a:chOff x="63500" y="63500"/>
              <a:chExt cx="1773301" cy="566928"/>
            </a:xfrm>
          </p:grpSpPr>
          <p:sp>
            <p:nvSpPr>
              <p:cNvPr id="536" name="Google Shape;536;p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3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3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p3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40" name="Google Shape;540;p3"/>
          <p:cNvGrpSpPr/>
          <p:nvPr/>
        </p:nvGrpSpPr>
        <p:grpSpPr>
          <a:xfrm>
            <a:off x="6178817" y="9869623"/>
            <a:ext cx="5937192" cy="417377"/>
            <a:chOff x="0" y="-38100"/>
            <a:chExt cx="784752" cy="55168"/>
          </a:xfrm>
        </p:grpSpPr>
        <p:sp>
          <p:nvSpPr>
            <p:cNvPr id="541" name="Google Shape;541;p3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542" name="Google Shape;542;p3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3" name="Google Shape;543;p3"/>
          <p:cNvGrpSpPr/>
          <p:nvPr/>
        </p:nvGrpSpPr>
        <p:grpSpPr>
          <a:xfrm>
            <a:off x="0" y="9869623"/>
            <a:ext cx="5937192" cy="417377"/>
            <a:chOff x="0" y="-38100"/>
            <a:chExt cx="784752" cy="55168"/>
          </a:xfrm>
        </p:grpSpPr>
        <p:sp>
          <p:nvSpPr>
            <p:cNvPr id="544" name="Google Shape;544;p3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545" name="Google Shape;545;p3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6" name="Google Shape;546;p3"/>
          <p:cNvGrpSpPr/>
          <p:nvPr/>
        </p:nvGrpSpPr>
        <p:grpSpPr>
          <a:xfrm>
            <a:off x="12350808" y="9869623"/>
            <a:ext cx="5937192" cy="417377"/>
            <a:chOff x="0" y="-38100"/>
            <a:chExt cx="784752" cy="55168"/>
          </a:xfrm>
        </p:grpSpPr>
        <p:sp>
          <p:nvSpPr>
            <p:cNvPr id="547" name="Google Shape;547;p3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548" name="Google Shape;548;p3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9" name="Google Shape;549;p3"/>
          <p:cNvGrpSpPr/>
          <p:nvPr/>
        </p:nvGrpSpPr>
        <p:grpSpPr>
          <a:xfrm>
            <a:off x="27325" y="1296076"/>
            <a:ext cx="18284230" cy="893886"/>
            <a:chOff x="0" y="-57150"/>
            <a:chExt cx="3021109" cy="532780"/>
          </a:xfrm>
        </p:grpSpPr>
        <p:sp>
          <p:nvSpPr>
            <p:cNvPr id="550" name="Google Shape;550;p3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3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2" name="Google Shape;552;p3"/>
          <p:cNvSpPr txBox="1"/>
          <p:nvPr/>
        </p:nvSpPr>
        <p:spPr>
          <a:xfrm>
            <a:off x="788540" y="1488821"/>
            <a:ext cx="1223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87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</a:rPr>
              <a:t>Objectives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3"/>
          <p:cNvSpPr txBox="1"/>
          <p:nvPr/>
        </p:nvSpPr>
        <p:spPr>
          <a:xfrm>
            <a:off x="397654" y="2529621"/>
            <a:ext cx="16468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3535" lvl="1" marL="80167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•"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4" name="Google Shape;554;p3"/>
          <p:cNvSpPr/>
          <p:nvPr/>
        </p:nvSpPr>
        <p:spPr>
          <a:xfrm>
            <a:off x="457200" y="2380000"/>
            <a:ext cx="10500000" cy="7419900"/>
          </a:xfrm>
          <a:prstGeom prst="rect">
            <a:avLst/>
          </a:prstGeom>
          <a:solidFill>
            <a:srgbClr val="F8F9FA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5" name="Google Shape;555;p3"/>
          <p:cNvSpPr txBox="1"/>
          <p:nvPr/>
        </p:nvSpPr>
        <p:spPr>
          <a:xfrm>
            <a:off x="757200" y="2668514"/>
            <a:ext cx="9900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C3557"/>
                </a:solidFill>
                <a:latin typeface="Roboto"/>
                <a:ea typeface="Roboto"/>
                <a:cs typeface="Roboto"/>
                <a:sym typeface="Roboto"/>
              </a:rPr>
              <a:t>The Strategic Resource Management Tool (SMArT): </a:t>
            </a:r>
            <a:r>
              <a:rPr b="0" i="0" lang="en-US" sz="2000" u="none" cap="none" strike="noStrike">
                <a:solidFill>
                  <a:srgbClr val="1C3557"/>
                </a:solidFill>
                <a:latin typeface="Roboto"/>
                <a:ea typeface="Roboto"/>
                <a:cs typeface="Roboto"/>
                <a:sym typeface="Roboto"/>
              </a:rPr>
              <a:t>An AI-powered, data-driven platform co-developed by inSupply Health and the Ministry of Health (DHPT) to bring equity, transparency and evidence to health product procurement across Kenya.</a:t>
            </a:r>
            <a:endParaRPr b="0" i="0" sz="2000" u="none" cap="none" strike="noStrike">
              <a:solidFill>
                <a:srgbClr val="1C355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56" name="Google Shape;556;p3"/>
          <p:cNvGrpSpPr/>
          <p:nvPr/>
        </p:nvGrpSpPr>
        <p:grpSpPr>
          <a:xfrm>
            <a:off x="757200" y="4418156"/>
            <a:ext cx="9900000" cy="5009105"/>
            <a:chOff x="757200" y="3970895"/>
            <a:chExt cx="9900000" cy="5009105"/>
          </a:xfrm>
        </p:grpSpPr>
        <p:sp>
          <p:nvSpPr>
            <p:cNvPr id="557" name="Google Shape;557;p3"/>
            <p:cNvSpPr/>
            <p:nvPr/>
          </p:nvSpPr>
          <p:spPr>
            <a:xfrm>
              <a:off x="757200" y="3980000"/>
              <a:ext cx="600000" cy="600000"/>
            </a:xfrm>
            <a:prstGeom prst="rect">
              <a:avLst/>
            </a:prstGeom>
            <a:solidFill>
              <a:srgbClr val="1C3557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58" name="Google Shape;558;p3"/>
            <p:cNvSpPr txBox="1"/>
            <p:nvPr/>
          </p:nvSpPr>
          <p:spPr>
            <a:xfrm>
              <a:off x="757200" y="4030000"/>
              <a:ext cx="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🏥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59" name="Google Shape;559;p3"/>
            <p:cNvSpPr txBox="1"/>
            <p:nvPr/>
          </p:nvSpPr>
          <p:spPr>
            <a:xfrm>
              <a:off x="1507200" y="3970895"/>
              <a:ext cx="91500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333333"/>
                  </a:solidFill>
                  <a:latin typeface="Roboto"/>
                  <a:ea typeface="Roboto"/>
                  <a:cs typeface="Roboto"/>
                  <a:sym typeface="Roboto"/>
                </a:rPr>
                <a:t>Pulls real-time data from KHIS on workload and uses county forecasts outputs too estimate needs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0" name="Google Shape;560;p3"/>
            <p:cNvSpPr/>
            <p:nvPr/>
          </p:nvSpPr>
          <p:spPr>
            <a:xfrm>
              <a:off x="757200" y="4860000"/>
              <a:ext cx="600000" cy="600000"/>
            </a:xfrm>
            <a:prstGeom prst="rect">
              <a:avLst/>
            </a:prstGeom>
            <a:solidFill>
              <a:srgbClr val="1C3557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1" name="Google Shape;561;p3"/>
            <p:cNvSpPr txBox="1"/>
            <p:nvPr/>
          </p:nvSpPr>
          <p:spPr>
            <a:xfrm>
              <a:off x="757200" y="4910000"/>
              <a:ext cx="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📊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2" name="Google Shape;562;p3"/>
            <p:cNvSpPr txBox="1"/>
            <p:nvPr/>
          </p:nvSpPr>
          <p:spPr>
            <a:xfrm>
              <a:off x="1507200" y="4835309"/>
              <a:ext cx="91500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333333"/>
                  </a:solidFill>
                  <a:latin typeface="Roboto"/>
                  <a:ea typeface="Roboto"/>
                  <a:cs typeface="Roboto"/>
                  <a:sym typeface="Roboto"/>
                </a:rPr>
                <a:t>Automates proportional fund allocation from county to facility level based on forecast outputs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3" name="Google Shape;563;p3"/>
            <p:cNvSpPr/>
            <p:nvPr/>
          </p:nvSpPr>
          <p:spPr>
            <a:xfrm>
              <a:off x="757200" y="5740000"/>
              <a:ext cx="600000" cy="600000"/>
            </a:xfrm>
            <a:prstGeom prst="rect">
              <a:avLst/>
            </a:prstGeom>
            <a:solidFill>
              <a:srgbClr val="1C3557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4" name="Google Shape;564;p3"/>
            <p:cNvSpPr txBox="1"/>
            <p:nvPr/>
          </p:nvSpPr>
          <p:spPr>
            <a:xfrm>
              <a:off x="757200" y="5790000"/>
              <a:ext cx="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✅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5" name="Google Shape;565;p3"/>
            <p:cNvSpPr txBox="1"/>
            <p:nvPr/>
          </p:nvSpPr>
          <p:spPr>
            <a:xfrm>
              <a:off x="1507200" y="5684136"/>
              <a:ext cx="91500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333333"/>
                  </a:solidFill>
                  <a:latin typeface="Roboto"/>
                  <a:ea typeface="Roboto"/>
                  <a:cs typeface="Roboto"/>
                  <a:sym typeface="Roboto"/>
                </a:rPr>
                <a:t>Generates prioritized commodity lists using current SOH and VEN/ABC classification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6" name="Google Shape;566;p3"/>
            <p:cNvSpPr/>
            <p:nvPr/>
          </p:nvSpPr>
          <p:spPr>
            <a:xfrm>
              <a:off x="757200" y="6620000"/>
              <a:ext cx="600000" cy="600000"/>
            </a:xfrm>
            <a:prstGeom prst="rect">
              <a:avLst/>
            </a:prstGeom>
            <a:solidFill>
              <a:srgbClr val="1C3557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7" name="Google Shape;567;p3"/>
            <p:cNvSpPr txBox="1"/>
            <p:nvPr/>
          </p:nvSpPr>
          <p:spPr>
            <a:xfrm>
              <a:off x="757200" y="6670000"/>
              <a:ext cx="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👥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8" name="Google Shape;568;p3"/>
            <p:cNvSpPr txBox="1"/>
            <p:nvPr/>
          </p:nvSpPr>
          <p:spPr>
            <a:xfrm>
              <a:off x="1507200" y="6720000"/>
              <a:ext cx="915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333333"/>
                  </a:solidFill>
                  <a:latin typeface="Roboto"/>
                  <a:ea typeface="Roboto"/>
                  <a:cs typeface="Roboto"/>
                  <a:sym typeface="Roboto"/>
                </a:rPr>
                <a:t>Supports county pharmacists, facility in-charges and sub-county team leads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9" name="Google Shape;569;p3"/>
            <p:cNvSpPr/>
            <p:nvPr/>
          </p:nvSpPr>
          <p:spPr>
            <a:xfrm>
              <a:off x="757200" y="7500000"/>
              <a:ext cx="600000" cy="600000"/>
            </a:xfrm>
            <a:prstGeom prst="rect">
              <a:avLst/>
            </a:prstGeom>
            <a:solidFill>
              <a:srgbClr val="1C3557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0" name="Google Shape;570;p3"/>
            <p:cNvSpPr txBox="1"/>
            <p:nvPr/>
          </p:nvSpPr>
          <p:spPr>
            <a:xfrm>
              <a:off x="757200" y="7550000"/>
              <a:ext cx="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🔍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1" name="Google Shape;571;p3"/>
            <p:cNvSpPr txBox="1"/>
            <p:nvPr/>
          </p:nvSpPr>
          <p:spPr>
            <a:xfrm>
              <a:off x="1507200" y="7600000"/>
              <a:ext cx="915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333333"/>
                  </a:solidFill>
                  <a:latin typeface="Roboto"/>
                  <a:ea typeface="Roboto"/>
                  <a:cs typeface="Roboto"/>
                  <a:sym typeface="Roboto"/>
                </a:rPr>
                <a:t>Creates an auditable, transparent trail for every allocation decision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2" name="Google Shape;572;p3"/>
            <p:cNvSpPr/>
            <p:nvPr/>
          </p:nvSpPr>
          <p:spPr>
            <a:xfrm>
              <a:off x="757200" y="8380000"/>
              <a:ext cx="600000" cy="600000"/>
            </a:xfrm>
            <a:prstGeom prst="rect">
              <a:avLst/>
            </a:prstGeom>
            <a:solidFill>
              <a:srgbClr val="1C3557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3" name="Google Shape;573;p3"/>
            <p:cNvSpPr txBox="1"/>
            <p:nvPr/>
          </p:nvSpPr>
          <p:spPr>
            <a:xfrm>
              <a:off x="757200" y="8430000"/>
              <a:ext cx="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🚀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4" name="Google Shape;574;p3"/>
            <p:cNvSpPr txBox="1"/>
            <p:nvPr/>
          </p:nvSpPr>
          <p:spPr>
            <a:xfrm>
              <a:off x="1507200" y="8480000"/>
              <a:ext cx="915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333333"/>
                  </a:solidFill>
                  <a:latin typeface="Roboto"/>
                  <a:ea typeface="Roboto"/>
                  <a:cs typeface="Roboto"/>
                  <a:sym typeface="Roboto"/>
                </a:rPr>
                <a:t>Reduces allocation time from hours to minutes</a:t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75" name="Google Shape;575;p3"/>
          <p:cNvSpPr/>
          <p:nvPr/>
        </p:nvSpPr>
        <p:spPr>
          <a:xfrm>
            <a:off x="11414400" y="2380000"/>
            <a:ext cx="6416400" cy="7419900"/>
          </a:xfrm>
          <a:prstGeom prst="rect">
            <a:avLst/>
          </a:prstGeom>
          <a:solidFill>
            <a:srgbClr val="1C3557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6" name="Google Shape;576;p3"/>
          <p:cNvSpPr txBox="1"/>
          <p:nvPr/>
        </p:nvSpPr>
        <p:spPr>
          <a:xfrm>
            <a:off x="11614400" y="2660278"/>
            <a:ext cx="601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Who Uses It</a:t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7" name="Google Shape;577;p3"/>
          <p:cNvSpPr/>
          <p:nvPr/>
        </p:nvSpPr>
        <p:spPr>
          <a:xfrm>
            <a:off x="11614400" y="3333214"/>
            <a:ext cx="6016500" cy="174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8" name="Google Shape;578;p3"/>
          <p:cNvSpPr txBox="1"/>
          <p:nvPr/>
        </p:nvSpPr>
        <p:spPr>
          <a:xfrm>
            <a:off x="11614400" y="3433214"/>
            <a:ext cx="601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79D"/>
                </a:solidFill>
                <a:latin typeface="Roboto"/>
                <a:ea typeface="Roboto"/>
                <a:cs typeface="Roboto"/>
                <a:sym typeface="Roboto"/>
              </a:rPr>
              <a:t>🏢 County Level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9" name="Google Shape;579;p3"/>
          <p:cNvSpPr txBox="1"/>
          <p:nvPr/>
        </p:nvSpPr>
        <p:spPr>
          <a:xfrm>
            <a:off x="11714400" y="3983214"/>
            <a:ext cx="5816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Manages county budget allocation, monitors funding distribution, places consolidated orders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0" name="Google Shape;580;p3"/>
          <p:cNvSpPr/>
          <p:nvPr/>
        </p:nvSpPr>
        <p:spPr>
          <a:xfrm>
            <a:off x="11614400" y="5333214"/>
            <a:ext cx="6016500" cy="174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1" name="Google Shape;581;p3"/>
          <p:cNvSpPr txBox="1"/>
          <p:nvPr/>
        </p:nvSpPr>
        <p:spPr>
          <a:xfrm>
            <a:off x="11614400" y="5386455"/>
            <a:ext cx="601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79D"/>
                </a:solidFill>
                <a:latin typeface="Roboto"/>
                <a:ea typeface="Roboto"/>
                <a:cs typeface="Roboto"/>
                <a:sym typeface="Roboto"/>
              </a:rPr>
              <a:t>🏥 Facility Level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2" name="Google Shape;582;p3"/>
          <p:cNvSpPr txBox="1"/>
          <p:nvPr/>
        </p:nvSpPr>
        <p:spPr>
          <a:xfrm>
            <a:off x="11714400" y="5796178"/>
            <a:ext cx="5816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Reviews stock, runs prioritization, submits orders within allocated budget (either county budget or FIF)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3" name="Google Shape;583;p3"/>
          <p:cNvSpPr/>
          <p:nvPr/>
        </p:nvSpPr>
        <p:spPr>
          <a:xfrm>
            <a:off x="11614400" y="7333214"/>
            <a:ext cx="6016500" cy="174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4" name="Google Shape;584;p3"/>
          <p:cNvSpPr txBox="1"/>
          <p:nvPr/>
        </p:nvSpPr>
        <p:spPr>
          <a:xfrm>
            <a:off x="11614400" y="7433214"/>
            <a:ext cx="601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79D"/>
                </a:solidFill>
                <a:latin typeface="Roboto"/>
                <a:ea typeface="Roboto"/>
                <a:cs typeface="Roboto"/>
                <a:sym typeface="Roboto"/>
              </a:rPr>
              <a:t>🔄 Sub-County Level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5" name="Google Shape;585;p3"/>
          <p:cNvSpPr txBox="1"/>
          <p:nvPr/>
        </p:nvSpPr>
        <p:spPr>
          <a:xfrm>
            <a:off x="11714400" y="7983214"/>
            <a:ext cx="5816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Reviews facility submissions, approves or revokes, aggregates for county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5"/>
          <p:cNvSpPr/>
          <p:nvPr/>
        </p:nvSpPr>
        <p:spPr>
          <a:xfrm>
            <a:off x="8867072" y="6664422"/>
            <a:ext cx="2900100" cy="1700100"/>
          </a:xfrm>
          <a:prstGeom prst="rect">
            <a:avLst/>
          </a:prstGeom>
          <a:solidFill>
            <a:srgbClr val="F26522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1" name="Google Shape;591;p5"/>
          <p:cNvSpPr/>
          <p:nvPr/>
        </p:nvSpPr>
        <p:spPr>
          <a:xfrm>
            <a:off x="5587072" y="6664422"/>
            <a:ext cx="2900100" cy="1700100"/>
          </a:xfrm>
          <a:prstGeom prst="rect">
            <a:avLst/>
          </a:prstGeom>
          <a:solidFill>
            <a:srgbClr val="467C9E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2" name="Google Shape;592;p5"/>
          <p:cNvSpPr/>
          <p:nvPr/>
        </p:nvSpPr>
        <p:spPr>
          <a:xfrm>
            <a:off x="2307072" y="6664422"/>
            <a:ext cx="2900100" cy="1700100"/>
          </a:xfrm>
          <a:prstGeom prst="rect">
            <a:avLst/>
          </a:prstGeom>
          <a:solidFill>
            <a:srgbClr val="E73846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3" name="Google Shape;593;p5"/>
          <p:cNvSpPr/>
          <p:nvPr/>
        </p:nvSpPr>
        <p:spPr>
          <a:xfrm>
            <a:off x="914400" y="380681"/>
            <a:ext cx="2648363" cy="800419"/>
          </a:xfrm>
          <a:custGeom>
            <a:rect b="b" l="l" r="r" t="t"/>
            <a:pathLst>
              <a:path extrusionOk="0" h="1136852" w="3761524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594" name="Google Shape;594;p5"/>
          <p:cNvGrpSpPr/>
          <p:nvPr/>
        </p:nvGrpSpPr>
        <p:grpSpPr>
          <a:xfrm>
            <a:off x="15773400" y="463679"/>
            <a:ext cx="1816758" cy="634429"/>
            <a:chOff x="0" y="0"/>
            <a:chExt cx="3332711" cy="1163813"/>
          </a:xfrm>
        </p:grpSpPr>
        <p:sp>
          <p:nvSpPr>
            <p:cNvPr id="595" name="Google Shape;595;p5"/>
            <p:cNvSpPr/>
            <p:nvPr/>
          </p:nvSpPr>
          <p:spPr>
            <a:xfrm>
              <a:off x="0" y="0"/>
              <a:ext cx="1171843" cy="1145244"/>
            </a:xfrm>
            <a:custGeom>
              <a:rect b="b" l="l" r="r" t="t"/>
              <a:pathLst>
                <a:path extrusionOk="0" h="1145244" w="1171843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96" name="Google Shape;596;p5"/>
            <p:cNvSpPr/>
            <p:nvPr/>
          </p:nvSpPr>
          <p:spPr>
            <a:xfrm>
              <a:off x="1416663" y="359354"/>
              <a:ext cx="212026" cy="224039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597" name="Google Shape;597;p5"/>
            <p:cNvGrpSpPr/>
            <p:nvPr/>
          </p:nvGrpSpPr>
          <p:grpSpPr>
            <a:xfrm>
              <a:off x="1395780" y="661362"/>
              <a:ext cx="834206" cy="236767"/>
              <a:chOff x="63500" y="63500"/>
              <a:chExt cx="3262884" cy="926084"/>
            </a:xfrm>
          </p:grpSpPr>
          <p:sp>
            <p:nvSpPr>
              <p:cNvPr id="598" name="Google Shape;598;p5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5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600" name="Google Shape;600;p5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5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2" name="Google Shape;602;p5"/>
            <p:cNvGrpSpPr/>
            <p:nvPr/>
          </p:nvGrpSpPr>
          <p:grpSpPr>
            <a:xfrm>
              <a:off x="1416660" y="51010"/>
              <a:ext cx="1146532" cy="224038"/>
              <a:chOff x="63500" y="63500"/>
              <a:chExt cx="4484497" cy="876300"/>
            </a:xfrm>
          </p:grpSpPr>
          <p:sp>
            <p:nvSpPr>
              <p:cNvPr id="603" name="Google Shape;603;p5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604" name="Google Shape;604;p5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605" name="Google Shape;605;p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606" name="Google Shape;606;p5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607" name="Google Shape;607;p5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608" name="Google Shape;608;p5"/>
            <p:cNvGrpSpPr/>
            <p:nvPr/>
          </p:nvGrpSpPr>
          <p:grpSpPr>
            <a:xfrm>
              <a:off x="1671091" y="359354"/>
              <a:ext cx="1012043" cy="224041"/>
              <a:chOff x="63500" y="63500"/>
              <a:chExt cx="3958463" cy="876300"/>
            </a:xfrm>
          </p:grpSpPr>
          <p:sp>
            <p:nvSpPr>
              <p:cNvPr id="609" name="Google Shape;609;p5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610" name="Google Shape;610;p5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611" name="Google Shape;611;p5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612" name="Google Shape;612;p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613" name="Google Shape;613;p5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614" name="Google Shape;614;p5"/>
            <p:cNvGrpSpPr/>
            <p:nvPr/>
          </p:nvGrpSpPr>
          <p:grpSpPr>
            <a:xfrm>
              <a:off x="1401637" y="988620"/>
              <a:ext cx="1309658" cy="144945"/>
              <a:chOff x="63500" y="63500"/>
              <a:chExt cx="5122545" cy="566928"/>
            </a:xfrm>
          </p:grpSpPr>
          <p:sp>
            <p:nvSpPr>
              <p:cNvPr id="615" name="Google Shape;615;p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5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5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618" name="Google Shape;618;p5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619" name="Google Shape;619;p5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620" name="Google Shape;620;p5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621" name="Google Shape;621;p5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622" name="Google Shape;622;p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623" name="Google Shape;623;p5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5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625" name="Google Shape;625;p5"/>
            <p:cNvSpPr/>
            <p:nvPr/>
          </p:nvSpPr>
          <p:spPr>
            <a:xfrm>
              <a:off x="2786647" y="969061"/>
              <a:ext cx="19838" cy="194752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626" name="Google Shape;626;p5"/>
            <p:cNvGrpSpPr/>
            <p:nvPr/>
          </p:nvGrpSpPr>
          <p:grpSpPr>
            <a:xfrm>
              <a:off x="2268241" y="667700"/>
              <a:ext cx="755077" cy="224041"/>
              <a:chOff x="63500" y="63500"/>
              <a:chExt cx="2953385" cy="876300"/>
            </a:xfrm>
          </p:grpSpPr>
          <p:sp>
            <p:nvSpPr>
              <p:cNvPr id="627" name="Google Shape;627;p5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5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629" name="Google Shape;629;p5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630" name="Google Shape;630;p5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631" name="Google Shape;631;p5"/>
            <p:cNvGrpSpPr/>
            <p:nvPr/>
          </p:nvGrpSpPr>
          <p:grpSpPr>
            <a:xfrm>
              <a:off x="2879341" y="988618"/>
              <a:ext cx="453370" cy="144945"/>
              <a:chOff x="63500" y="63500"/>
              <a:chExt cx="1773301" cy="566928"/>
            </a:xfrm>
          </p:grpSpPr>
          <p:sp>
            <p:nvSpPr>
              <p:cNvPr id="632" name="Google Shape;632;p5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5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p5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36" name="Google Shape;636;p5"/>
          <p:cNvGrpSpPr/>
          <p:nvPr/>
        </p:nvGrpSpPr>
        <p:grpSpPr>
          <a:xfrm>
            <a:off x="6178817" y="9869623"/>
            <a:ext cx="5937192" cy="417377"/>
            <a:chOff x="0" y="-38100"/>
            <a:chExt cx="784752" cy="55168"/>
          </a:xfrm>
        </p:grpSpPr>
        <p:sp>
          <p:nvSpPr>
            <p:cNvPr id="637" name="Google Shape;637;p5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638" name="Google Shape;638;p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9" name="Google Shape;639;p5"/>
          <p:cNvGrpSpPr/>
          <p:nvPr/>
        </p:nvGrpSpPr>
        <p:grpSpPr>
          <a:xfrm>
            <a:off x="0" y="9869623"/>
            <a:ext cx="5937192" cy="417377"/>
            <a:chOff x="0" y="-38100"/>
            <a:chExt cx="784752" cy="55168"/>
          </a:xfrm>
        </p:grpSpPr>
        <p:sp>
          <p:nvSpPr>
            <p:cNvPr id="640" name="Google Shape;640;p5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641" name="Google Shape;641;p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2" name="Google Shape;642;p5"/>
          <p:cNvGrpSpPr/>
          <p:nvPr/>
        </p:nvGrpSpPr>
        <p:grpSpPr>
          <a:xfrm>
            <a:off x="12350808" y="9869623"/>
            <a:ext cx="5937192" cy="417377"/>
            <a:chOff x="0" y="-38100"/>
            <a:chExt cx="784752" cy="55168"/>
          </a:xfrm>
        </p:grpSpPr>
        <p:sp>
          <p:nvSpPr>
            <p:cNvPr id="643" name="Google Shape;643;p5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644" name="Google Shape;644;p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5" name="Google Shape;645;p5"/>
          <p:cNvGrpSpPr/>
          <p:nvPr/>
        </p:nvGrpSpPr>
        <p:grpSpPr>
          <a:xfrm>
            <a:off x="27325" y="1327247"/>
            <a:ext cx="18284356" cy="893898"/>
            <a:chOff x="0" y="-57150"/>
            <a:chExt cx="3021109" cy="532780"/>
          </a:xfrm>
        </p:grpSpPr>
        <p:sp>
          <p:nvSpPr>
            <p:cNvPr id="646" name="Google Shape;646;p5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5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8" name="Google Shape;648;p5"/>
          <p:cNvSpPr txBox="1"/>
          <p:nvPr/>
        </p:nvSpPr>
        <p:spPr>
          <a:xfrm>
            <a:off x="788553" y="1463243"/>
            <a:ext cx="1498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87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Method</a:t>
            </a:r>
            <a:r>
              <a:rPr b="1" lang="en-US" sz="4000">
                <a:solidFill>
                  <a:schemeClr val="lt1"/>
                </a:solidFill>
              </a:rPr>
              <a:t>ology</a:t>
            </a: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Using County Budget &amp; FIF Allocations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5"/>
          <p:cNvSpPr txBox="1"/>
          <p:nvPr/>
        </p:nvSpPr>
        <p:spPr>
          <a:xfrm>
            <a:off x="374725" y="3375180"/>
            <a:ext cx="1371600" cy="1188600"/>
          </a:xfrm>
          <a:prstGeom prst="rect">
            <a:avLst/>
          </a:prstGeom>
          <a:solidFill>
            <a:srgbClr val="EAE4D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County Allocation Workflow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0" name="Google Shape;650;p5"/>
          <p:cNvSpPr/>
          <p:nvPr/>
        </p:nvSpPr>
        <p:spPr>
          <a:xfrm>
            <a:off x="2154672" y="2880000"/>
            <a:ext cx="2900100" cy="1700100"/>
          </a:xfrm>
          <a:prstGeom prst="rect">
            <a:avLst/>
          </a:prstGeom>
          <a:solidFill>
            <a:srgbClr val="1C3557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1" name="Google Shape;651;p5"/>
          <p:cNvSpPr txBox="1"/>
          <p:nvPr/>
        </p:nvSpPr>
        <p:spPr>
          <a:xfrm>
            <a:off x="2254672" y="3344968"/>
            <a:ext cx="27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County Funding</a:t>
            </a:r>
            <a:b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Allocated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2" name="Google Shape;652;p5"/>
          <p:cNvSpPr/>
          <p:nvPr/>
        </p:nvSpPr>
        <p:spPr>
          <a:xfrm>
            <a:off x="3364672" y="2640000"/>
            <a:ext cx="480000" cy="480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1C355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3" name="Google Shape;653;p5"/>
          <p:cNvSpPr txBox="1"/>
          <p:nvPr/>
        </p:nvSpPr>
        <p:spPr>
          <a:xfrm>
            <a:off x="3364672" y="2624414"/>
            <a:ext cx="4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79D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4" name="Google Shape;654;p5"/>
          <p:cNvSpPr txBox="1"/>
          <p:nvPr/>
        </p:nvSpPr>
        <p:spPr>
          <a:xfrm>
            <a:off x="2154672" y="4874136"/>
            <a:ext cx="2900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Budget distributed to facilities proportionally based on workload &amp; forecast data</a:t>
            </a:r>
            <a:endParaRPr b="1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5" name="Google Shape;655;p5"/>
          <p:cNvSpPr/>
          <p:nvPr/>
        </p:nvSpPr>
        <p:spPr>
          <a:xfrm>
            <a:off x="5054672" y="3580000"/>
            <a:ext cx="380100" cy="300000"/>
          </a:xfrm>
          <a:prstGeom prst="rect">
            <a:avLst/>
          </a:prstGeom>
          <a:solidFill>
            <a:srgbClr val="CCCCC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6" name="Google Shape;656;p5"/>
          <p:cNvSpPr/>
          <p:nvPr/>
        </p:nvSpPr>
        <p:spPr>
          <a:xfrm>
            <a:off x="5434672" y="2880000"/>
            <a:ext cx="2900100" cy="1700100"/>
          </a:xfrm>
          <a:prstGeom prst="rect">
            <a:avLst/>
          </a:prstGeom>
          <a:solidFill>
            <a:srgbClr val="F26522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7" name="Google Shape;657;p5"/>
          <p:cNvSpPr txBox="1"/>
          <p:nvPr/>
        </p:nvSpPr>
        <p:spPr>
          <a:xfrm>
            <a:off x="5534672" y="3344968"/>
            <a:ext cx="27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Facility</a:t>
            </a:r>
            <a:b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Prioritizes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8" name="Google Shape;658;p5"/>
          <p:cNvSpPr/>
          <p:nvPr/>
        </p:nvSpPr>
        <p:spPr>
          <a:xfrm>
            <a:off x="6644672" y="2640000"/>
            <a:ext cx="480000" cy="480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2652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9" name="Google Shape;659;p5"/>
          <p:cNvSpPr txBox="1"/>
          <p:nvPr/>
        </p:nvSpPr>
        <p:spPr>
          <a:xfrm>
            <a:off x="6644672" y="2640000"/>
            <a:ext cx="4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2652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0" i="0" sz="2000" u="none" cap="none" strike="noStrike">
              <a:solidFill>
                <a:srgbClr val="F265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0" name="Google Shape;660;p5"/>
          <p:cNvSpPr txBox="1"/>
          <p:nvPr/>
        </p:nvSpPr>
        <p:spPr>
          <a:xfrm>
            <a:off x="5434672" y="4858550"/>
            <a:ext cx="2900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VEN/ABC classification + SOH adjustment generates ranked commodity list</a:t>
            </a:r>
            <a:endParaRPr b="1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1" name="Google Shape;661;p5"/>
          <p:cNvSpPr/>
          <p:nvPr/>
        </p:nvSpPr>
        <p:spPr>
          <a:xfrm>
            <a:off x="8334672" y="3580000"/>
            <a:ext cx="380100" cy="300000"/>
          </a:xfrm>
          <a:prstGeom prst="rect">
            <a:avLst/>
          </a:prstGeom>
          <a:solidFill>
            <a:srgbClr val="CCCCC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2" name="Google Shape;662;p5"/>
          <p:cNvSpPr/>
          <p:nvPr/>
        </p:nvSpPr>
        <p:spPr>
          <a:xfrm>
            <a:off x="8714672" y="2880000"/>
            <a:ext cx="2900100" cy="1700100"/>
          </a:xfrm>
          <a:prstGeom prst="rect">
            <a:avLst/>
          </a:prstGeom>
          <a:solidFill>
            <a:srgbClr val="467C9E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3" name="Google Shape;663;p5"/>
          <p:cNvSpPr txBox="1"/>
          <p:nvPr/>
        </p:nvSpPr>
        <p:spPr>
          <a:xfrm>
            <a:off x="8814672" y="3344968"/>
            <a:ext cx="27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Team</a:t>
            </a:r>
            <a:b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Reviews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4" name="Google Shape;664;p5"/>
          <p:cNvSpPr/>
          <p:nvPr/>
        </p:nvSpPr>
        <p:spPr>
          <a:xfrm>
            <a:off x="9924672" y="2640000"/>
            <a:ext cx="480000" cy="480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467C9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5" name="Google Shape;665;p5"/>
          <p:cNvSpPr txBox="1"/>
          <p:nvPr/>
        </p:nvSpPr>
        <p:spPr>
          <a:xfrm>
            <a:off x="9924672" y="2640000"/>
            <a:ext cx="4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467C9E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0" i="0" sz="2000" u="none" cap="none" strike="noStrike">
              <a:solidFill>
                <a:srgbClr val="467C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6" name="Google Shape;666;p5"/>
          <p:cNvSpPr txBox="1"/>
          <p:nvPr/>
        </p:nvSpPr>
        <p:spPr>
          <a:xfrm>
            <a:off x="8714672" y="4858550"/>
            <a:ext cx="2900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Facility team reviews, revises quantities and human judgment embedded here</a:t>
            </a:r>
            <a:endParaRPr b="1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7" name="Google Shape;667;p5"/>
          <p:cNvSpPr/>
          <p:nvPr/>
        </p:nvSpPr>
        <p:spPr>
          <a:xfrm>
            <a:off x="11614672" y="3580000"/>
            <a:ext cx="380100" cy="300000"/>
          </a:xfrm>
          <a:prstGeom prst="rect">
            <a:avLst/>
          </a:prstGeom>
          <a:solidFill>
            <a:srgbClr val="CCCCC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8" name="Google Shape;668;p5"/>
          <p:cNvSpPr/>
          <p:nvPr/>
        </p:nvSpPr>
        <p:spPr>
          <a:xfrm>
            <a:off x="11994672" y="2880000"/>
            <a:ext cx="2900100" cy="1700100"/>
          </a:xfrm>
          <a:prstGeom prst="rect">
            <a:avLst/>
          </a:prstGeom>
          <a:solidFill>
            <a:srgbClr val="E73846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9" name="Google Shape;669;p5"/>
          <p:cNvSpPr txBox="1"/>
          <p:nvPr/>
        </p:nvSpPr>
        <p:spPr>
          <a:xfrm>
            <a:off x="12094672" y="3344968"/>
            <a:ext cx="27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Sub-County</a:t>
            </a:r>
            <a:b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Approves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0" name="Google Shape;670;p5"/>
          <p:cNvSpPr/>
          <p:nvPr/>
        </p:nvSpPr>
        <p:spPr>
          <a:xfrm>
            <a:off x="13204672" y="2640000"/>
            <a:ext cx="480000" cy="480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7384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E738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1" name="Google Shape;671;p5"/>
          <p:cNvSpPr txBox="1"/>
          <p:nvPr/>
        </p:nvSpPr>
        <p:spPr>
          <a:xfrm>
            <a:off x="13204672" y="2655586"/>
            <a:ext cx="4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E73846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0" i="0" sz="2000" u="none" cap="none" strike="noStrike">
              <a:solidFill>
                <a:srgbClr val="E738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2" name="Google Shape;672;p5"/>
          <p:cNvSpPr txBox="1"/>
          <p:nvPr/>
        </p:nvSpPr>
        <p:spPr>
          <a:xfrm>
            <a:off x="11994672" y="4936482"/>
            <a:ext cx="2900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Reviews, edits and approves before forwarding to county consolidation</a:t>
            </a:r>
            <a:endParaRPr b="1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3" name="Google Shape;673;p5"/>
          <p:cNvSpPr/>
          <p:nvPr/>
        </p:nvSpPr>
        <p:spPr>
          <a:xfrm>
            <a:off x="14894672" y="3580000"/>
            <a:ext cx="380100" cy="300000"/>
          </a:xfrm>
          <a:prstGeom prst="rect">
            <a:avLst/>
          </a:prstGeom>
          <a:solidFill>
            <a:srgbClr val="CCCCC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4" name="Google Shape;674;p5"/>
          <p:cNvSpPr/>
          <p:nvPr/>
        </p:nvSpPr>
        <p:spPr>
          <a:xfrm>
            <a:off x="15274672" y="2880000"/>
            <a:ext cx="2900100" cy="1700100"/>
          </a:xfrm>
          <a:prstGeom prst="rect">
            <a:avLst/>
          </a:prstGeom>
          <a:solidFill>
            <a:srgbClr val="A9D8D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5" name="Google Shape;675;p5"/>
          <p:cNvSpPr txBox="1"/>
          <p:nvPr/>
        </p:nvSpPr>
        <p:spPr>
          <a:xfrm>
            <a:off x="15374672" y="3344968"/>
            <a:ext cx="2700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County</a:t>
            </a:r>
            <a:b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Consolidates &amp; Orders</a:t>
            </a:r>
            <a:endParaRPr b="0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6" name="Google Shape;676;p5"/>
          <p:cNvSpPr/>
          <p:nvPr/>
        </p:nvSpPr>
        <p:spPr>
          <a:xfrm>
            <a:off x="16484672" y="2640000"/>
            <a:ext cx="480000" cy="480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A9D8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7" name="Google Shape;677;p5"/>
          <p:cNvSpPr txBox="1"/>
          <p:nvPr/>
        </p:nvSpPr>
        <p:spPr>
          <a:xfrm>
            <a:off x="16484672" y="2640000"/>
            <a:ext cx="4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A9D8DC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0" i="0" sz="2000" u="none" cap="none" strike="noStrike">
              <a:solidFill>
                <a:srgbClr val="A9D8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8" name="Google Shape;678;p5"/>
          <p:cNvSpPr txBox="1"/>
          <p:nvPr/>
        </p:nvSpPr>
        <p:spPr>
          <a:xfrm>
            <a:off x="15274672" y="4936482"/>
            <a:ext cx="2900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Aggregates all facility orders, exports to Excel, and generates order list</a:t>
            </a:r>
            <a:endParaRPr b="1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9" name="Google Shape;679;p5"/>
          <p:cNvSpPr/>
          <p:nvPr/>
        </p:nvSpPr>
        <p:spPr>
          <a:xfrm>
            <a:off x="3517072" y="6424422"/>
            <a:ext cx="480000" cy="480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7384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0" name="Google Shape;680;p5"/>
          <p:cNvSpPr/>
          <p:nvPr/>
        </p:nvSpPr>
        <p:spPr>
          <a:xfrm>
            <a:off x="6797072" y="6424422"/>
            <a:ext cx="480000" cy="480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467C9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1" name="Google Shape;681;p5"/>
          <p:cNvSpPr txBox="1"/>
          <p:nvPr/>
        </p:nvSpPr>
        <p:spPr>
          <a:xfrm>
            <a:off x="3517072" y="6424422"/>
            <a:ext cx="4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E73846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0" i="0" sz="2000" u="none" cap="none" strike="noStrike">
              <a:solidFill>
                <a:srgbClr val="E738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2" name="Google Shape;682;p5"/>
          <p:cNvSpPr txBox="1"/>
          <p:nvPr/>
        </p:nvSpPr>
        <p:spPr>
          <a:xfrm>
            <a:off x="6797072" y="6440009"/>
            <a:ext cx="4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467C9E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0" i="0" sz="2000" u="none" cap="none" strike="noStrike">
              <a:solidFill>
                <a:srgbClr val="467C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3" name="Google Shape;683;p5"/>
          <p:cNvSpPr/>
          <p:nvPr/>
        </p:nvSpPr>
        <p:spPr>
          <a:xfrm>
            <a:off x="10077072" y="6424422"/>
            <a:ext cx="480000" cy="480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2652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4" name="Google Shape;684;p5"/>
          <p:cNvSpPr txBox="1"/>
          <p:nvPr/>
        </p:nvSpPr>
        <p:spPr>
          <a:xfrm>
            <a:off x="10077072" y="6408836"/>
            <a:ext cx="4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26522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0" i="0" sz="2000" u="none" cap="none" strike="noStrike">
              <a:solidFill>
                <a:srgbClr val="F265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5" name="Google Shape;685;p5"/>
          <p:cNvSpPr txBox="1"/>
          <p:nvPr/>
        </p:nvSpPr>
        <p:spPr>
          <a:xfrm>
            <a:off x="2407072" y="7176150"/>
            <a:ext cx="27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FIF Funding</a:t>
            </a:r>
            <a:b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Allocated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6" name="Google Shape;686;p5"/>
          <p:cNvSpPr txBox="1"/>
          <p:nvPr/>
        </p:nvSpPr>
        <p:spPr>
          <a:xfrm>
            <a:off x="2307072" y="8814422"/>
            <a:ext cx="2900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Facilities receive FIF funding i.e. SHA</a:t>
            </a:r>
            <a:endParaRPr b="1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7" name="Google Shape;687;p5"/>
          <p:cNvSpPr/>
          <p:nvPr/>
        </p:nvSpPr>
        <p:spPr>
          <a:xfrm>
            <a:off x="5207072" y="7364422"/>
            <a:ext cx="380100" cy="300000"/>
          </a:xfrm>
          <a:prstGeom prst="rect">
            <a:avLst/>
          </a:prstGeom>
          <a:solidFill>
            <a:srgbClr val="CCCCC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8" name="Google Shape;688;p5"/>
          <p:cNvSpPr txBox="1"/>
          <p:nvPr/>
        </p:nvSpPr>
        <p:spPr>
          <a:xfrm>
            <a:off x="5687072" y="7176150"/>
            <a:ext cx="27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Facility</a:t>
            </a:r>
            <a:b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Prioritizes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9" name="Google Shape;689;p5"/>
          <p:cNvSpPr txBox="1"/>
          <p:nvPr/>
        </p:nvSpPr>
        <p:spPr>
          <a:xfrm>
            <a:off x="5587072" y="8814422"/>
            <a:ext cx="2900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VEN/ABC classification + SOH adjustment generates ranked commodity list</a:t>
            </a:r>
            <a:endParaRPr b="1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0" name="Google Shape;690;p5"/>
          <p:cNvSpPr/>
          <p:nvPr/>
        </p:nvSpPr>
        <p:spPr>
          <a:xfrm>
            <a:off x="8487072" y="7364422"/>
            <a:ext cx="380100" cy="300000"/>
          </a:xfrm>
          <a:prstGeom prst="rect">
            <a:avLst/>
          </a:prstGeom>
          <a:solidFill>
            <a:srgbClr val="CCCCC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1" name="Google Shape;691;p5"/>
          <p:cNvSpPr txBox="1"/>
          <p:nvPr/>
        </p:nvSpPr>
        <p:spPr>
          <a:xfrm>
            <a:off x="8967072" y="7176150"/>
            <a:ext cx="27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Team</a:t>
            </a:r>
            <a:b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Reviews &amp; Orders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2" name="Google Shape;692;p5"/>
          <p:cNvSpPr txBox="1"/>
          <p:nvPr/>
        </p:nvSpPr>
        <p:spPr>
          <a:xfrm>
            <a:off x="8714776" y="8784455"/>
            <a:ext cx="39138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Facility team reviews, revises quantities, human judgment embedded here and generates order list</a:t>
            </a:r>
            <a:endParaRPr b="1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3" name="Google Shape;693;p5"/>
          <p:cNvSpPr txBox="1"/>
          <p:nvPr/>
        </p:nvSpPr>
        <p:spPr>
          <a:xfrm>
            <a:off x="390311" y="7102761"/>
            <a:ext cx="1371600" cy="1188600"/>
          </a:xfrm>
          <a:prstGeom prst="rect">
            <a:avLst/>
          </a:prstGeom>
          <a:solidFill>
            <a:srgbClr val="EAE4D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FIF Allocation Workflow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d9ef7d64e2_0_199"/>
          <p:cNvSpPr/>
          <p:nvPr/>
        </p:nvSpPr>
        <p:spPr>
          <a:xfrm>
            <a:off x="914400" y="380681"/>
            <a:ext cx="2651874" cy="801481"/>
          </a:xfrm>
          <a:custGeom>
            <a:rect b="b" l="l" r="r" t="t"/>
            <a:pathLst>
              <a:path extrusionOk="0" h="1136852" w="3761524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9" name="Google Shape;699;g3d9ef7d64e2_0_199"/>
          <p:cNvGrpSpPr/>
          <p:nvPr/>
        </p:nvGrpSpPr>
        <p:grpSpPr>
          <a:xfrm>
            <a:off x="15773400" y="463679"/>
            <a:ext cx="1816696" cy="634118"/>
            <a:chOff x="0" y="0"/>
            <a:chExt cx="3332776" cy="1163306"/>
          </a:xfrm>
        </p:grpSpPr>
        <p:sp>
          <p:nvSpPr>
            <p:cNvPr id="700" name="Google Shape;700;g3d9ef7d64e2_0_199"/>
            <p:cNvSpPr/>
            <p:nvPr/>
          </p:nvSpPr>
          <p:spPr>
            <a:xfrm>
              <a:off x="0" y="0"/>
              <a:ext cx="1171843" cy="1145244"/>
            </a:xfrm>
            <a:custGeom>
              <a:rect b="b" l="l" r="r" t="t"/>
              <a:pathLst>
                <a:path extrusionOk="0" h="1145244" w="1171843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01" name="Google Shape;701;g3d9ef7d64e2_0_199"/>
            <p:cNvSpPr/>
            <p:nvPr/>
          </p:nvSpPr>
          <p:spPr>
            <a:xfrm>
              <a:off x="1416663" y="359354"/>
              <a:ext cx="211474" cy="223456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702" name="Google Shape;702;g3d9ef7d64e2_0_199"/>
            <p:cNvGrpSpPr/>
            <p:nvPr/>
          </p:nvGrpSpPr>
          <p:grpSpPr>
            <a:xfrm>
              <a:off x="1395782" y="661364"/>
              <a:ext cx="834319" cy="236800"/>
              <a:chOff x="63500" y="63500"/>
              <a:chExt cx="3262884" cy="926084"/>
            </a:xfrm>
          </p:grpSpPr>
          <p:sp>
            <p:nvSpPr>
              <p:cNvPr id="703" name="Google Shape;703;g3d9ef7d64e2_0_199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g3d9ef7d64e2_0_19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05" name="Google Shape;705;g3d9ef7d64e2_0_199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g3d9ef7d64e2_0_199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7" name="Google Shape;707;g3d9ef7d64e2_0_199"/>
            <p:cNvGrpSpPr/>
            <p:nvPr/>
          </p:nvGrpSpPr>
          <p:grpSpPr>
            <a:xfrm>
              <a:off x="1416662" y="51012"/>
              <a:ext cx="1146686" cy="224070"/>
              <a:chOff x="63500" y="63500"/>
              <a:chExt cx="4484497" cy="876300"/>
            </a:xfrm>
          </p:grpSpPr>
          <p:sp>
            <p:nvSpPr>
              <p:cNvPr id="708" name="Google Shape;708;g3d9ef7d64e2_0_199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709" name="Google Shape;709;g3d9ef7d64e2_0_199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710" name="Google Shape;710;g3d9ef7d64e2_0_199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711" name="Google Shape;711;g3d9ef7d64e2_0_19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712" name="Google Shape;712;g3d9ef7d64e2_0_199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713" name="Google Shape;713;g3d9ef7d64e2_0_199"/>
            <p:cNvGrpSpPr/>
            <p:nvPr/>
          </p:nvGrpSpPr>
          <p:grpSpPr>
            <a:xfrm>
              <a:off x="1671093" y="359356"/>
              <a:ext cx="1012179" cy="224070"/>
              <a:chOff x="63500" y="63500"/>
              <a:chExt cx="3958463" cy="876300"/>
            </a:xfrm>
          </p:grpSpPr>
          <p:sp>
            <p:nvSpPr>
              <p:cNvPr id="714" name="Google Shape;714;g3d9ef7d64e2_0_19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15" name="Google Shape;715;g3d9ef7d64e2_0_199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16" name="Google Shape;716;g3d9ef7d64e2_0_199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17" name="Google Shape;717;g3d9ef7d64e2_0_199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18" name="Google Shape;718;g3d9ef7d64e2_0_199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719" name="Google Shape;719;g3d9ef7d64e2_0_199"/>
            <p:cNvGrpSpPr/>
            <p:nvPr/>
          </p:nvGrpSpPr>
          <p:grpSpPr>
            <a:xfrm>
              <a:off x="1401639" y="988622"/>
              <a:ext cx="1309835" cy="144963"/>
              <a:chOff x="63500" y="63500"/>
              <a:chExt cx="5122545" cy="566928"/>
            </a:xfrm>
          </p:grpSpPr>
          <p:sp>
            <p:nvSpPr>
              <p:cNvPr id="720" name="Google Shape;720;g3d9ef7d64e2_0_199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g3d9ef7d64e2_0_19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g3d9ef7d64e2_0_199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723" name="Google Shape;723;g3d9ef7d64e2_0_199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724" name="Google Shape;724;g3d9ef7d64e2_0_19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725" name="Google Shape;725;g3d9ef7d64e2_0_199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726" name="Google Shape;726;g3d9ef7d64e2_0_199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727" name="Google Shape;727;g3d9ef7d64e2_0_199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728" name="Google Shape;728;g3d9ef7d64e2_0_199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g3d9ef7d64e2_0_199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730" name="Google Shape;730;g3d9ef7d64e2_0_199"/>
            <p:cNvSpPr/>
            <p:nvPr/>
          </p:nvSpPr>
          <p:spPr>
            <a:xfrm>
              <a:off x="2786647" y="969061"/>
              <a:ext cx="19787" cy="194245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731" name="Google Shape;731;g3d9ef7d64e2_0_199"/>
            <p:cNvGrpSpPr/>
            <p:nvPr/>
          </p:nvGrpSpPr>
          <p:grpSpPr>
            <a:xfrm>
              <a:off x="2268243" y="667702"/>
              <a:ext cx="755181" cy="224070"/>
              <a:chOff x="63500" y="63500"/>
              <a:chExt cx="2953385" cy="876300"/>
            </a:xfrm>
          </p:grpSpPr>
          <p:sp>
            <p:nvSpPr>
              <p:cNvPr id="732" name="Google Shape;732;g3d9ef7d64e2_0_199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g3d9ef7d64e2_0_19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34" name="Google Shape;734;g3d9ef7d64e2_0_199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35" name="Google Shape;735;g3d9ef7d64e2_0_199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736" name="Google Shape;736;g3d9ef7d64e2_0_199"/>
            <p:cNvGrpSpPr/>
            <p:nvPr/>
          </p:nvGrpSpPr>
          <p:grpSpPr>
            <a:xfrm>
              <a:off x="2879343" y="988620"/>
              <a:ext cx="453433" cy="144963"/>
              <a:chOff x="63500" y="63500"/>
              <a:chExt cx="1773301" cy="566928"/>
            </a:xfrm>
          </p:grpSpPr>
          <p:sp>
            <p:nvSpPr>
              <p:cNvPr id="737" name="Google Shape;737;g3d9ef7d64e2_0_199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g3d9ef7d64e2_0_199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g3d9ef7d64e2_0_199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g3d9ef7d64e2_0_19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41" name="Google Shape;741;g3d9ef7d64e2_0_199"/>
          <p:cNvGrpSpPr/>
          <p:nvPr/>
        </p:nvGrpSpPr>
        <p:grpSpPr>
          <a:xfrm>
            <a:off x="6178817" y="9869622"/>
            <a:ext cx="5937561" cy="417621"/>
            <a:chOff x="0" y="-38100"/>
            <a:chExt cx="784800" cy="55200"/>
          </a:xfrm>
        </p:grpSpPr>
        <p:sp>
          <p:nvSpPr>
            <p:cNvPr id="742" name="Google Shape;742;g3d9ef7d64e2_0_199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743" name="Google Shape;743;g3d9ef7d64e2_0_199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4" name="Google Shape;744;g3d9ef7d64e2_0_199"/>
          <p:cNvGrpSpPr/>
          <p:nvPr/>
        </p:nvGrpSpPr>
        <p:grpSpPr>
          <a:xfrm>
            <a:off x="0" y="9869622"/>
            <a:ext cx="5937561" cy="417621"/>
            <a:chOff x="0" y="-38100"/>
            <a:chExt cx="784800" cy="55200"/>
          </a:xfrm>
        </p:grpSpPr>
        <p:sp>
          <p:nvSpPr>
            <p:cNvPr id="745" name="Google Shape;745;g3d9ef7d64e2_0_199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746" name="Google Shape;746;g3d9ef7d64e2_0_199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7" name="Google Shape;747;g3d9ef7d64e2_0_199"/>
          <p:cNvGrpSpPr/>
          <p:nvPr/>
        </p:nvGrpSpPr>
        <p:grpSpPr>
          <a:xfrm>
            <a:off x="12350808" y="9869622"/>
            <a:ext cx="5937561" cy="417621"/>
            <a:chOff x="0" y="-38100"/>
            <a:chExt cx="784800" cy="55200"/>
          </a:xfrm>
        </p:grpSpPr>
        <p:sp>
          <p:nvSpPr>
            <p:cNvPr id="748" name="Google Shape;748;g3d9ef7d64e2_0_199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749" name="Google Shape;749;g3d9ef7d64e2_0_199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0" name="Google Shape;750;g3d9ef7d64e2_0_199"/>
          <p:cNvSpPr txBox="1"/>
          <p:nvPr/>
        </p:nvSpPr>
        <p:spPr>
          <a:xfrm>
            <a:off x="397654" y="2529621"/>
            <a:ext cx="164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00835" lvl="1" marL="801670" marR="0" rtl="0" algn="l">
              <a:lnSpc>
                <a:spcPct val="268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51" name="Google Shape;751;g3d9ef7d64e2_0_199"/>
          <p:cNvGrpSpPr/>
          <p:nvPr/>
        </p:nvGrpSpPr>
        <p:grpSpPr>
          <a:xfrm>
            <a:off x="27325" y="1296075"/>
            <a:ext cx="18284356" cy="893932"/>
            <a:chOff x="0" y="-57150"/>
            <a:chExt cx="3021109" cy="532800"/>
          </a:xfrm>
        </p:grpSpPr>
        <p:sp>
          <p:nvSpPr>
            <p:cNvPr id="752" name="Google Shape;752;g3d9ef7d64e2_0_199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g3d9ef7d64e2_0_199"/>
            <p:cNvSpPr txBox="1"/>
            <p:nvPr/>
          </p:nvSpPr>
          <p:spPr>
            <a:xfrm>
              <a:off x="0" y="-57150"/>
              <a:ext cx="30210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4" name="Google Shape;754;g3d9ef7d64e2_0_199"/>
          <p:cNvSpPr txBox="1"/>
          <p:nvPr/>
        </p:nvSpPr>
        <p:spPr>
          <a:xfrm>
            <a:off x="788534" y="1488821"/>
            <a:ext cx="16565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87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</a:rPr>
              <a:t>Results: SMArT Use Case at </a:t>
            </a: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Tom Mboya Hub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g3d9ef7d64e2_0_199"/>
          <p:cNvSpPr/>
          <p:nvPr/>
        </p:nvSpPr>
        <p:spPr>
          <a:xfrm>
            <a:off x="457200" y="2380000"/>
            <a:ext cx="9800100" cy="7419900"/>
          </a:xfrm>
          <a:prstGeom prst="rect">
            <a:avLst/>
          </a:prstGeom>
          <a:solidFill>
            <a:srgbClr val="F8F9FA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6" name="Google Shape;756;g3d9ef7d64e2_0_199"/>
          <p:cNvSpPr/>
          <p:nvPr/>
        </p:nvSpPr>
        <p:spPr>
          <a:xfrm>
            <a:off x="457200" y="2380000"/>
            <a:ext cx="7632000" cy="480000"/>
          </a:xfrm>
          <a:prstGeom prst="rect">
            <a:avLst/>
          </a:prstGeom>
          <a:solidFill>
            <a:srgbClr val="1C3557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7" name="Google Shape;757;g3d9ef7d64e2_0_199"/>
          <p:cNvSpPr txBox="1"/>
          <p:nvPr/>
        </p:nvSpPr>
        <p:spPr>
          <a:xfrm>
            <a:off x="557200" y="2417650"/>
            <a:ext cx="75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Use Case : Tom Mboya Hub, Trans Nzoia County</a:t>
            </a:r>
            <a:endParaRPr b="1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8" name="Google Shape;758;g3d9ef7d64e2_0_199"/>
          <p:cNvSpPr/>
          <p:nvPr/>
        </p:nvSpPr>
        <p:spPr>
          <a:xfrm>
            <a:off x="1384414" y="4173875"/>
            <a:ext cx="8000100" cy="50100"/>
          </a:xfrm>
          <a:prstGeom prst="rect">
            <a:avLst/>
          </a:prstGeom>
          <a:solidFill>
            <a:srgbClr val="1C3557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9" name="Google Shape;759;g3d9ef7d64e2_0_199"/>
          <p:cNvSpPr/>
          <p:nvPr/>
        </p:nvSpPr>
        <p:spPr>
          <a:xfrm>
            <a:off x="1274414" y="4094696"/>
            <a:ext cx="219900" cy="219900"/>
          </a:xfrm>
          <a:prstGeom prst="rect">
            <a:avLst/>
          </a:prstGeom>
          <a:solidFill>
            <a:srgbClr val="AAAAAA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0" name="Google Shape;760;g3d9ef7d64e2_0_199"/>
          <p:cNvSpPr txBox="1"/>
          <p:nvPr/>
        </p:nvSpPr>
        <p:spPr>
          <a:xfrm>
            <a:off x="784414" y="3468011"/>
            <a:ext cx="12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AAAAAA"/>
                </a:solidFill>
                <a:latin typeface="Roboto"/>
                <a:ea typeface="Roboto"/>
                <a:cs typeface="Roboto"/>
                <a:sym typeface="Roboto"/>
              </a:rPr>
              <a:t>Level 2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1" name="Google Shape;761;g3d9ef7d64e2_0_199"/>
          <p:cNvSpPr txBox="1"/>
          <p:nvPr/>
        </p:nvSpPr>
        <p:spPr>
          <a:xfrm>
            <a:off x="520645" y="4495898"/>
            <a:ext cx="189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AAAAAA"/>
                </a:solidFill>
                <a:latin typeface="Roboto"/>
                <a:ea typeface="Roboto"/>
                <a:cs typeface="Roboto"/>
                <a:sym typeface="Roboto"/>
              </a:rPr>
              <a:t>Dispensary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2" name="Google Shape;762;g3d9ef7d64e2_0_199"/>
          <p:cNvSpPr/>
          <p:nvPr/>
        </p:nvSpPr>
        <p:spPr>
          <a:xfrm>
            <a:off x="5274414" y="4053875"/>
            <a:ext cx="219900" cy="219900"/>
          </a:xfrm>
          <a:prstGeom prst="rect">
            <a:avLst/>
          </a:prstGeom>
          <a:solidFill>
            <a:srgbClr val="F26522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3" name="Google Shape;763;g3d9ef7d64e2_0_199"/>
          <p:cNvSpPr txBox="1"/>
          <p:nvPr/>
        </p:nvSpPr>
        <p:spPr>
          <a:xfrm>
            <a:off x="4285670" y="3468018"/>
            <a:ext cx="213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26522"/>
                </a:solidFill>
                <a:latin typeface="Roboto"/>
                <a:ea typeface="Roboto"/>
                <a:cs typeface="Roboto"/>
                <a:sym typeface="Roboto"/>
              </a:rPr>
              <a:t>Feb 2026</a:t>
            </a:r>
            <a:endParaRPr b="0" i="0" sz="2000" u="none" cap="none" strike="noStrike">
              <a:solidFill>
                <a:srgbClr val="F265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4" name="Google Shape;764;g3d9ef7d64e2_0_199"/>
          <p:cNvSpPr txBox="1"/>
          <p:nvPr/>
        </p:nvSpPr>
        <p:spPr>
          <a:xfrm>
            <a:off x="4497714" y="4472362"/>
            <a:ext cx="206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26522"/>
                </a:solidFill>
                <a:latin typeface="Roboto"/>
                <a:ea typeface="Roboto"/>
                <a:cs typeface="Roboto"/>
                <a:sym typeface="Roboto"/>
              </a:rPr>
              <a:t>⬆ Upgraded</a:t>
            </a:r>
            <a:endParaRPr b="0" i="0" sz="2000" u="none" cap="none" strike="noStrike">
              <a:solidFill>
                <a:srgbClr val="F265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5" name="Google Shape;765;g3d9ef7d64e2_0_199"/>
          <p:cNvSpPr/>
          <p:nvPr/>
        </p:nvSpPr>
        <p:spPr>
          <a:xfrm>
            <a:off x="9274414" y="4053875"/>
            <a:ext cx="219900" cy="219900"/>
          </a:xfrm>
          <a:prstGeom prst="rect">
            <a:avLst/>
          </a:prstGeom>
          <a:solidFill>
            <a:srgbClr val="467C9E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6" name="Google Shape;766;g3d9ef7d64e2_0_199"/>
          <p:cNvSpPr txBox="1"/>
          <p:nvPr/>
        </p:nvSpPr>
        <p:spPr>
          <a:xfrm>
            <a:off x="8784414" y="3468011"/>
            <a:ext cx="12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467C9E"/>
                </a:solidFill>
                <a:latin typeface="Roboto"/>
                <a:ea typeface="Roboto"/>
                <a:cs typeface="Roboto"/>
                <a:sym typeface="Roboto"/>
              </a:rPr>
              <a:t>Level 4</a:t>
            </a:r>
            <a:endParaRPr b="0" i="0" sz="2000" u="none" cap="none" strike="noStrike">
              <a:solidFill>
                <a:srgbClr val="467C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7" name="Google Shape;767;g3d9ef7d64e2_0_199"/>
          <p:cNvSpPr txBox="1"/>
          <p:nvPr/>
        </p:nvSpPr>
        <p:spPr>
          <a:xfrm>
            <a:off x="7653664" y="4323875"/>
            <a:ext cx="2330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67C9E"/>
                </a:solidFill>
                <a:latin typeface="Roboto"/>
                <a:ea typeface="Roboto"/>
                <a:cs typeface="Roboto"/>
                <a:sym typeface="Roboto"/>
              </a:rPr>
              <a:t>Specialized Mother &amp; Child Facility </a:t>
            </a:r>
            <a:endParaRPr b="0" i="0" sz="2000" u="none" cap="none" strike="noStrike">
              <a:solidFill>
                <a:srgbClr val="467C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g3d9ef7d64e2_0_199"/>
          <p:cNvSpPr/>
          <p:nvPr/>
        </p:nvSpPr>
        <p:spPr>
          <a:xfrm>
            <a:off x="914400" y="5659294"/>
            <a:ext cx="8885700" cy="1469100"/>
          </a:xfrm>
          <a:prstGeom prst="rect">
            <a:avLst/>
          </a:prstGeom>
          <a:solidFill>
            <a:srgbClr val="EAE4DC"/>
          </a:solidFill>
          <a:ln cap="flat" cmpd="sng" w="127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9" name="Google Shape;769;g3d9ef7d64e2_0_199"/>
          <p:cNvSpPr txBox="1"/>
          <p:nvPr/>
        </p:nvSpPr>
        <p:spPr>
          <a:xfrm>
            <a:off x="1094400" y="5792825"/>
            <a:ext cx="85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⚠  Challenge: No historical Level 4 data</a:t>
            </a:r>
            <a:endParaRPr b="0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0" name="Google Shape;770;g3d9ef7d64e2_0_199"/>
          <p:cNvSpPr txBox="1"/>
          <p:nvPr/>
        </p:nvSpPr>
        <p:spPr>
          <a:xfrm>
            <a:off x="1094400" y="6260141"/>
            <a:ext cx="8525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Tom Mboya had no Level 4 workload history making standard forecasting impossible after its upgrade.</a:t>
            </a:r>
            <a:endParaRPr b="0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1" name="Google Shape;771;g3d9ef7d64e2_0_199"/>
          <p:cNvSpPr/>
          <p:nvPr/>
        </p:nvSpPr>
        <p:spPr>
          <a:xfrm>
            <a:off x="914400" y="7551526"/>
            <a:ext cx="8885700" cy="1873800"/>
          </a:xfrm>
          <a:prstGeom prst="rect">
            <a:avLst/>
          </a:prstGeom>
          <a:solidFill>
            <a:srgbClr val="A9D8DC"/>
          </a:solidFill>
          <a:ln cap="flat" cmpd="sng" w="1270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2" name="Google Shape;772;g3d9ef7d64e2_0_199"/>
          <p:cNvSpPr txBox="1"/>
          <p:nvPr/>
        </p:nvSpPr>
        <p:spPr>
          <a:xfrm>
            <a:off x="1094400" y="7694282"/>
            <a:ext cx="8525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✅  Solution: Benchmark against another Level 4 within the same sub county</a:t>
            </a:r>
            <a:endParaRPr b="0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3" name="Google Shape;773;g3d9ef7d64e2_0_199"/>
          <p:cNvSpPr txBox="1"/>
          <p:nvPr/>
        </p:nvSpPr>
        <p:spPr>
          <a:xfrm>
            <a:off x="1062143" y="8536937"/>
            <a:ext cx="8525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A comparable Level 4 facility in the same sub-county providing a realistic workload baseline.</a:t>
            </a:r>
            <a:endParaRPr b="0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4" name="Google Shape;774;g3d9ef7d64e2_0_199"/>
          <p:cNvSpPr/>
          <p:nvPr/>
        </p:nvSpPr>
        <p:spPr>
          <a:xfrm>
            <a:off x="10714400" y="2380000"/>
            <a:ext cx="7116300" cy="7419900"/>
          </a:xfrm>
          <a:prstGeom prst="rect">
            <a:avLst/>
          </a:prstGeom>
          <a:solidFill>
            <a:srgbClr val="1C3557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g3d9ef7d64e2_0_199"/>
          <p:cNvSpPr txBox="1"/>
          <p:nvPr/>
        </p:nvSpPr>
        <p:spPr>
          <a:xfrm>
            <a:off x="10914400" y="2680000"/>
            <a:ext cx="6716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MNCH Priority</a:t>
            </a:r>
            <a:endParaRPr b="0" i="0" sz="4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g3d9ef7d64e2_0_199"/>
          <p:cNvSpPr txBox="1"/>
          <p:nvPr/>
        </p:nvSpPr>
        <p:spPr>
          <a:xfrm>
            <a:off x="10898814" y="4051414"/>
            <a:ext cx="67164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Tom Mboya's upgrade to </a:t>
            </a: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specialized Level 4 Mother &amp; Child facility</a:t>
            </a: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demonstrates how the SMArT tool supports context-specific planning. </a:t>
            </a:r>
            <a:endParaRPr b="0" i="0" sz="20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By extrapolating the forecast to match Saboti Sub County Hospital's (a level 4 within the same sub-county), then applying human judgment to intentionally over-prioritize MNCH commodities, the sub-county team ensured supplies match the expected consumption realities of the specialized facility.</a:t>
            </a:r>
            <a:endParaRPr b="0" i="0" sz="20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d9ef7d64e2_0_389"/>
          <p:cNvSpPr/>
          <p:nvPr/>
        </p:nvSpPr>
        <p:spPr>
          <a:xfrm>
            <a:off x="914400" y="380681"/>
            <a:ext cx="2651874" cy="801481"/>
          </a:xfrm>
          <a:custGeom>
            <a:rect b="b" l="l" r="r" t="t"/>
            <a:pathLst>
              <a:path extrusionOk="0" h="1136852" w="3761524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782" name="Google Shape;782;g3d9ef7d64e2_0_389"/>
          <p:cNvGrpSpPr/>
          <p:nvPr/>
        </p:nvGrpSpPr>
        <p:grpSpPr>
          <a:xfrm>
            <a:off x="15773400" y="463679"/>
            <a:ext cx="1816696" cy="634118"/>
            <a:chOff x="0" y="0"/>
            <a:chExt cx="3332776" cy="1163306"/>
          </a:xfrm>
        </p:grpSpPr>
        <p:sp>
          <p:nvSpPr>
            <p:cNvPr id="783" name="Google Shape;783;g3d9ef7d64e2_0_389"/>
            <p:cNvSpPr/>
            <p:nvPr/>
          </p:nvSpPr>
          <p:spPr>
            <a:xfrm>
              <a:off x="0" y="0"/>
              <a:ext cx="1171843" cy="1145244"/>
            </a:xfrm>
            <a:custGeom>
              <a:rect b="b" l="l" r="r" t="t"/>
              <a:pathLst>
                <a:path extrusionOk="0" h="1145244" w="1171843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84" name="Google Shape;784;g3d9ef7d64e2_0_389"/>
            <p:cNvSpPr/>
            <p:nvPr/>
          </p:nvSpPr>
          <p:spPr>
            <a:xfrm>
              <a:off x="1416663" y="359354"/>
              <a:ext cx="211474" cy="223456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785" name="Google Shape;785;g3d9ef7d64e2_0_389"/>
            <p:cNvGrpSpPr/>
            <p:nvPr/>
          </p:nvGrpSpPr>
          <p:grpSpPr>
            <a:xfrm>
              <a:off x="1395782" y="661364"/>
              <a:ext cx="834319" cy="236800"/>
              <a:chOff x="63500" y="63500"/>
              <a:chExt cx="3262884" cy="926084"/>
            </a:xfrm>
          </p:grpSpPr>
          <p:sp>
            <p:nvSpPr>
              <p:cNvPr id="786" name="Google Shape;786;g3d9ef7d64e2_0_389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" name="Google Shape;787;g3d9ef7d64e2_0_38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88" name="Google Shape;788;g3d9ef7d64e2_0_389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" name="Google Shape;789;g3d9ef7d64e2_0_389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90" name="Google Shape;790;g3d9ef7d64e2_0_389"/>
            <p:cNvGrpSpPr/>
            <p:nvPr/>
          </p:nvGrpSpPr>
          <p:grpSpPr>
            <a:xfrm>
              <a:off x="1416662" y="51012"/>
              <a:ext cx="1146686" cy="224070"/>
              <a:chOff x="63500" y="63500"/>
              <a:chExt cx="4484497" cy="876300"/>
            </a:xfrm>
          </p:grpSpPr>
          <p:sp>
            <p:nvSpPr>
              <p:cNvPr id="791" name="Google Shape;791;g3d9ef7d64e2_0_389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792" name="Google Shape;792;g3d9ef7d64e2_0_389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793" name="Google Shape;793;g3d9ef7d64e2_0_389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794" name="Google Shape;794;g3d9ef7d64e2_0_38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795" name="Google Shape;795;g3d9ef7d64e2_0_389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796" name="Google Shape;796;g3d9ef7d64e2_0_389"/>
            <p:cNvGrpSpPr/>
            <p:nvPr/>
          </p:nvGrpSpPr>
          <p:grpSpPr>
            <a:xfrm>
              <a:off x="1671093" y="359356"/>
              <a:ext cx="1012179" cy="224070"/>
              <a:chOff x="63500" y="63500"/>
              <a:chExt cx="3958463" cy="876300"/>
            </a:xfrm>
          </p:grpSpPr>
          <p:sp>
            <p:nvSpPr>
              <p:cNvPr id="797" name="Google Shape;797;g3d9ef7d64e2_0_38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98" name="Google Shape;798;g3d9ef7d64e2_0_389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799" name="Google Shape;799;g3d9ef7d64e2_0_389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00" name="Google Shape;800;g3d9ef7d64e2_0_389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01" name="Google Shape;801;g3d9ef7d64e2_0_389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802" name="Google Shape;802;g3d9ef7d64e2_0_389"/>
            <p:cNvGrpSpPr/>
            <p:nvPr/>
          </p:nvGrpSpPr>
          <p:grpSpPr>
            <a:xfrm>
              <a:off x="1401639" y="988622"/>
              <a:ext cx="1309835" cy="144963"/>
              <a:chOff x="63500" y="63500"/>
              <a:chExt cx="5122545" cy="566928"/>
            </a:xfrm>
          </p:grpSpPr>
          <p:sp>
            <p:nvSpPr>
              <p:cNvPr id="803" name="Google Shape;803;g3d9ef7d64e2_0_389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4" name="Google Shape;804;g3d9ef7d64e2_0_38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5" name="Google Shape;805;g3d9ef7d64e2_0_389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06" name="Google Shape;806;g3d9ef7d64e2_0_389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07" name="Google Shape;807;g3d9ef7d64e2_0_38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08" name="Google Shape;808;g3d9ef7d64e2_0_389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09" name="Google Shape;809;g3d9ef7d64e2_0_389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10" name="Google Shape;810;g3d9ef7d64e2_0_389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11" name="Google Shape;811;g3d9ef7d64e2_0_389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2" name="Google Shape;812;g3d9ef7d64e2_0_389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813" name="Google Shape;813;g3d9ef7d64e2_0_389"/>
            <p:cNvSpPr/>
            <p:nvPr/>
          </p:nvSpPr>
          <p:spPr>
            <a:xfrm>
              <a:off x="2786647" y="969061"/>
              <a:ext cx="19787" cy="194245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814" name="Google Shape;814;g3d9ef7d64e2_0_389"/>
            <p:cNvGrpSpPr/>
            <p:nvPr/>
          </p:nvGrpSpPr>
          <p:grpSpPr>
            <a:xfrm>
              <a:off x="2268243" y="667702"/>
              <a:ext cx="755181" cy="224070"/>
              <a:chOff x="63500" y="63500"/>
              <a:chExt cx="2953385" cy="876300"/>
            </a:xfrm>
          </p:grpSpPr>
          <p:sp>
            <p:nvSpPr>
              <p:cNvPr id="815" name="Google Shape;815;g3d9ef7d64e2_0_389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g3d9ef7d64e2_0_38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17" name="Google Shape;817;g3d9ef7d64e2_0_389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18" name="Google Shape;818;g3d9ef7d64e2_0_389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819" name="Google Shape;819;g3d9ef7d64e2_0_389"/>
            <p:cNvGrpSpPr/>
            <p:nvPr/>
          </p:nvGrpSpPr>
          <p:grpSpPr>
            <a:xfrm>
              <a:off x="2879343" y="988620"/>
              <a:ext cx="453433" cy="144963"/>
              <a:chOff x="63500" y="63500"/>
              <a:chExt cx="1773301" cy="566928"/>
            </a:xfrm>
          </p:grpSpPr>
          <p:sp>
            <p:nvSpPr>
              <p:cNvPr id="820" name="Google Shape;820;g3d9ef7d64e2_0_389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g3d9ef7d64e2_0_389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g3d9ef7d64e2_0_389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g3d9ef7d64e2_0_38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24" name="Google Shape;824;g3d9ef7d64e2_0_389"/>
          <p:cNvGrpSpPr/>
          <p:nvPr/>
        </p:nvGrpSpPr>
        <p:grpSpPr>
          <a:xfrm>
            <a:off x="0" y="9869622"/>
            <a:ext cx="5937561" cy="417621"/>
            <a:chOff x="0" y="-38100"/>
            <a:chExt cx="784800" cy="55200"/>
          </a:xfrm>
        </p:grpSpPr>
        <p:sp>
          <p:nvSpPr>
            <p:cNvPr id="825" name="Google Shape;825;g3d9ef7d64e2_0_389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826" name="Google Shape;826;g3d9ef7d64e2_0_389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7" name="Google Shape;827;g3d9ef7d64e2_0_389"/>
          <p:cNvGrpSpPr/>
          <p:nvPr/>
        </p:nvGrpSpPr>
        <p:grpSpPr>
          <a:xfrm>
            <a:off x="27325" y="1296075"/>
            <a:ext cx="18284356" cy="893932"/>
            <a:chOff x="0" y="-57150"/>
            <a:chExt cx="3021109" cy="532800"/>
          </a:xfrm>
        </p:grpSpPr>
        <p:sp>
          <p:nvSpPr>
            <p:cNvPr id="828" name="Google Shape;828;g3d9ef7d64e2_0_389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g3d9ef7d64e2_0_389"/>
            <p:cNvSpPr txBox="1"/>
            <p:nvPr/>
          </p:nvSpPr>
          <p:spPr>
            <a:xfrm>
              <a:off x="0" y="-57150"/>
              <a:ext cx="30210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0" name="Google Shape;830;g3d9ef7d64e2_0_389"/>
          <p:cNvSpPr txBox="1"/>
          <p:nvPr/>
        </p:nvSpPr>
        <p:spPr>
          <a:xfrm>
            <a:off x="788539" y="1435224"/>
            <a:ext cx="1302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87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Results: Planning Under Constraint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1" name="Google Shape;831;g3d9ef7d64e2_0_389"/>
          <p:cNvGrpSpPr/>
          <p:nvPr/>
        </p:nvGrpSpPr>
        <p:grpSpPr>
          <a:xfrm>
            <a:off x="6178817" y="9869622"/>
            <a:ext cx="5937561" cy="417621"/>
            <a:chOff x="0" y="-38100"/>
            <a:chExt cx="784800" cy="55200"/>
          </a:xfrm>
        </p:grpSpPr>
        <p:sp>
          <p:nvSpPr>
            <p:cNvPr id="832" name="Google Shape;832;g3d9ef7d64e2_0_389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833" name="Google Shape;833;g3d9ef7d64e2_0_389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4" name="Google Shape;834;g3d9ef7d64e2_0_389"/>
          <p:cNvGrpSpPr/>
          <p:nvPr/>
        </p:nvGrpSpPr>
        <p:grpSpPr>
          <a:xfrm>
            <a:off x="12350808" y="9869622"/>
            <a:ext cx="5937561" cy="417621"/>
            <a:chOff x="0" y="-38100"/>
            <a:chExt cx="784800" cy="55200"/>
          </a:xfrm>
        </p:grpSpPr>
        <p:sp>
          <p:nvSpPr>
            <p:cNvPr id="835" name="Google Shape;835;g3d9ef7d64e2_0_389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836" name="Google Shape;836;g3d9ef7d64e2_0_389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7" name="Google Shape;837;g3d9ef7d64e2_0_389"/>
          <p:cNvSpPr txBox="1"/>
          <p:nvPr/>
        </p:nvSpPr>
        <p:spPr>
          <a:xfrm>
            <a:off x="788550" y="2631299"/>
            <a:ext cx="147468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8920" lvl="1" marL="717840" marR="0" rtl="0" algn="l">
              <a:lnSpc>
                <a:spcPct val="268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2"/>
              <a:buFont typeface="Arial"/>
              <a:buChar char="•"/>
            </a:pPr>
            <a:r>
              <a:t/>
            </a:r>
            <a:endParaRPr b="0" i="0" sz="161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g3d9ef7d64e2_0_389"/>
          <p:cNvSpPr/>
          <p:nvPr/>
        </p:nvSpPr>
        <p:spPr>
          <a:xfrm>
            <a:off x="1231529" y="2497324"/>
            <a:ext cx="15556800" cy="1432500"/>
          </a:xfrm>
          <a:prstGeom prst="rect">
            <a:avLst/>
          </a:prstGeom>
          <a:solidFill>
            <a:srgbClr val="F4F6FB"/>
          </a:solidFill>
          <a:ln cap="flat" cmpd="sng" w="11375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  <a:effectLst>
            <a:outerShdw blurRad="35817" rotWithShape="0" dir="5400000" dist="20595">
              <a:srgbClr val="000000">
                <a:alpha val="34901"/>
              </a:srgbClr>
            </a:outerShdw>
          </a:effectLst>
        </p:spPr>
        <p:txBody>
          <a:bodyPr anchorCtr="0" anchor="ctr" bIns="40925" lIns="81875" spcFirstLastPara="1" rIns="81875" wrap="square" tIns="4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2"/>
              <a:buFont typeface="Arial"/>
              <a:buNone/>
            </a:pPr>
            <a:r>
              <a:t/>
            </a:r>
            <a:endParaRPr b="0" i="0" sz="161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g3d9ef7d64e2_0_389"/>
          <p:cNvSpPr txBox="1"/>
          <p:nvPr/>
        </p:nvSpPr>
        <p:spPr>
          <a:xfrm>
            <a:off x="1231529" y="2568959"/>
            <a:ext cx="51855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925" lIns="81875" spcFirstLastPara="1" rIns="81875" wrap="square" tIns="4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3"/>
              <a:buFont typeface="Arial"/>
              <a:buNone/>
            </a:pPr>
            <a:r>
              <a:rPr b="1" i="0" lang="en-US" sz="3403" u="none" cap="none" strike="noStrike">
                <a:solidFill>
                  <a:srgbClr val="3B479D"/>
                </a:solidFill>
                <a:latin typeface="Calibri"/>
                <a:ea typeface="Calibri"/>
                <a:cs typeface="Calibri"/>
                <a:sym typeface="Calibri"/>
              </a:rPr>
              <a:t>KES 3.9M</a:t>
            </a:r>
            <a:endParaRPr b="1" i="0" sz="3403" u="none" cap="none" strike="noStrike">
              <a:solidFill>
                <a:srgbClr val="0B6C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g3d9ef7d64e2_0_389"/>
          <p:cNvSpPr txBox="1"/>
          <p:nvPr/>
        </p:nvSpPr>
        <p:spPr>
          <a:xfrm>
            <a:off x="1231529" y="3437527"/>
            <a:ext cx="51855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0925" lIns="81875" spcFirstLastPara="1" rIns="81875" wrap="square" tIns="4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2"/>
              <a:buFont typeface="Arial"/>
              <a:buNone/>
            </a:pPr>
            <a:r>
              <a:rPr b="0" i="0" lang="en-US" sz="1612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  <a:t>Forecasted Need</a:t>
            </a:r>
            <a:endParaRPr b="0" i="0" sz="1612" u="none" cap="none" strike="noStrike">
              <a:solidFill>
                <a:srgbClr val="55555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1" name="Google Shape;841;g3d9ef7d64e2_0_389"/>
          <p:cNvSpPr/>
          <p:nvPr/>
        </p:nvSpPr>
        <p:spPr>
          <a:xfrm>
            <a:off x="6401032" y="2631639"/>
            <a:ext cx="32100" cy="1164000"/>
          </a:xfrm>
          <a:prstGeom prst="rect">
            <a:avLst/>
          </a:prstGeom>
          <a:solidFill>
            <a:srgbClr val="CCCCCC"/>
          </a:solidFill>
          <a:ln>
            <a:noFill/>
          </a:ln>
          <a:effectLst>
            <a:outerShdw blurRad="35817" rotWithShape="0" dir="5400000" dist="20595">
              <a:srgbClr val="000000">
                <a:alpha val="34901"/>
              </a:srgbClr>
            </a:outerShdw>
          </a:effectLst>
        </p:spPr>
        <p:txBody>
          <a:bodyPr anchorCtr="0" anchor="ctr" bIns="40925" lIns="81875" spcFirstLastPara="1" rIns="81875" wrap="square" tIns="4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2"/>
              <a:buFont typeface="Arial"/>
              <a:buNone/>
            </a:pPr>
            <a:r>
              <a:t/>
            </a:r>
            <a:endParaRPr b="0" i="0" sz="161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g3d9ef7d64e2_0_389"/>
          <p:cNvSpPr txBox="1"/>
          <p:nvPr/>
        </p:nvSpPr>
        <p:spPr>
          <a:xfrm>
            <a:off x="6417150" y="2568959"/>
            <a:ext cx="51855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925" lIns="81875" spcFirstLastPara="1" rIns="81875" wrap="square" tIns="4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3"/>
              <a:buFont typeface="Arial"/>
              <a:buNone/>
            </a:pPr>
            <a:r>
              <a:rPr b="1" i="0" lang="en-US" sz="3403" u="none" cap="none" strike="noStrike">
                <a:solidFill>
                  <a:srgbClr val="0B6C37"/>
                </a:solidFill>
                <a:latin typeface="Calibri"/>
                <a:ea typeface="Calibri"/>
                <a:cs typeface="Calibri"/>
                <a:sym typeface="Calibri"/>
              </a:rPr>
              <a:t>KES 1.2M</a:t>
            </a:r>
            <a:endParaRPr b="1" i="0" sz="3403" u="none" cap="none" strike="noStrike">
              <a:solidFill>
                <a:srgbClr val="E74C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g3d9ef7d64e2_0_389"/>
          <p:cNvSpPr txBox="1"/>
          <p:nvPr/>
        </p:nvSpPr>
        <p:spPr>
          <a:xfrm>
            <a:off x="6417150" y="3437527"/>
            <a:ext cx="51855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0925" lIns="81875" spcFirstLastPara="1" rIns="81875" wrap="square" tIns="4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2"/>
              <a:buFont typeface="Arial"/>
              <a:buNone/>
            </a:pPr>
            <a:r>
              <a:rPr b="0" i="0" lang="en-US" sz="1612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  <a:t>Available Budget</a:t>
            </a:r>
            <a:endParaRPr b="0" i="0" sz="1612" u="none" cap="none" strike="noStrike">
              <a:solidFill>
                <a:srgbClr val="55555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4" name="Google Shape;844;g3d9ef7d64e2_0_389"/>
          <p:cNvSpPr/>
          <p:nvPr/>
        </p:nvSpPr>
        <p:spPr>
          <a:xfrm>
            <a:off x="11586653" y="2631639"/>
            <a:ext cx="32100" cy="1164000"/>
          </a:xfrm>
          <a:prstGeom prst="rect">
            <a:avLst/>
          </a:prstGeom>
          <a:solidFill>
            <a:srgbClr val="CCCCCC"/>
          </a:solidFill>
          <a:ln>
            <a:noFill/>
          </a:ln>
          <a:effectLst>
            <a:outerShdw blurRad="35817" rotWithShape="0" dir="5400000" dist="20595">
              <a:srgbClr val="000000">
                <a:alpha val="34901"/>
              </a:srgbClr>
            </a:outerShdw>
          </a:effectLst>
        </p:spPr>
        <p:txBody>
          <a:bodyPr anchorCtr="0" anchor="ctr" bIns="40925" lIns="81875" spcFirstLastPara="1" rIns="81875" wrap="square" tIns="4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2"/>
              <a:buFont typeface="Arial"/>
              <a:buNone/>
            </a:pPr>
            <a:r>
              <a:t/>
            </a:r>
            <a:endParaRPr b="0" i="0" sz="161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g3d9ef7d64e2_0_389"/>
          <p:cNvSpPr txBox="1"/>
          <p:nvPr/>
        </p:nvSpPr>
        <p:spPr>
          <a:xfrm>
            <a:off x="11602771" y="2568959"/>
            <a:ext cx="51855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925" lIns="81875" spcFirstLastPara="1" rIns="81875" wrap="square" tIns="4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3"/>
              <a:buFont typeface="Arial"/>
              <a:buNone/>
            </a:pPr>
            <a:r>
              <a:rPr b="1" i="0" lang="en-US" sz="3403" u="none" cap="none" strike="noStrike">
                <a:solidFill>
                  <a:srgbClr val="E74C3C"/>
                </a:solidFill>
                <a:latin typeface="Calibri"/>
                <a:ea typeface="Calibri"/>
                <a:cs typeface="Calibri"/>
                <a:sym typeface="Calibri"/>
              </a:rPr>
              <a:t>69.2%</a:t>
            </a:r>
            <a:endParaRPr b="1" i="0" sz="3403" u="none" cap="none" strike="noStrike">
              <a:solidFill>
                <a:srgbClr val="3B47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g3d9ef7d64e2_0_389"/>
          <p:cNvSpPr txBox="1"/>
          <p:nvPr/>
        </p:nvSpPr>
        <p:spPr>
          <a:xfrm>
            <a:off x="11602771" y="3437527"/>
            <a:ext cx="51855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0925" lIns="81875" spcFirstLastPara="1" rIns="81875" wrap="square" tIns="4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2"/>
              <a:buFont typeface="Arial"/>
              <a:buNone/>
            </a:pPr>
            <a:r>
              <a:rPr b="0" i="0" lang="en-US" sz="1612" u="none" cap="none" strike="noStrike">
                <a:solidFill>
                  <a:srgbClr val="555555"/>
                </a:solidFill>
                <a:latin typeface="Roboto"/>
                <a:ea typeface="Roboto"/>
                <a:cs typeface="Roboto"/>
                <a:sym typeface="Roboto"/>
              </a:rPr>
              <a:t>Funding Gap</a:t>
            </a:r>
            <a:endParaRPr b="0" i="0" sz="1612" u="none" cap="none" strike="noStrike">
              <a:solidFill>
                <a:srgbClr val="55555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47" name="Google Shape;847;g3d9ef7d64e2_0_389"/>
          <p:cNvGrpSpPr/>
          <p:nvPr/>
        </p:nvGrpSpPr>
        <p:grpSpPr>
          <a:xfrm>
            <a:off x="229616" y="9286780"/>
            <a:ext cx="17373600" cy="579900"/>
            <a:chOff x="457200" y="9080000"/>
            <a:chExt cx="17373600" cy="579900"/>
          </a:xfrm>
        </p:grpSpPr>
        <p:sp>
          <p:nvSpPr>
            <p:cNvPr id="848" name="Google Shape;848;g3d9ef7d64e2_0_389"/>
            <p:cNvSpPr/>
            <p:nvPr/>
          </p:nvSpPr>
          <p:spPr>
            <a:xfrm>
              <a:off x="457200" y="9080000"/>
              <a:ext cx="17373600" cy="579900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g3d9ef7d64e2_0_389"/>
            <p:cNvSpPr txBox="1"/>
            <p:nvPr/>
          </p:nvSpPr>
          <p:spPr>
            <a:xfrm>
              <a:off x="757200" y="9200000"/>
              <a:ext cx="16773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💡  SMArT provides the scientific floor. Human judgment raises it where the data falls short.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50" name="Google Shape;850;g3d9ef7d64e2_0_389" title="Chart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375" y="4402600"/>
            <a:ext cx="7114904" cy="441138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51" name="Google Shape;851;g3d9ef7d64e2_0_389"/>
          <p:cNvGraphicFramePr/>
          <p:nvPr/>
        </p:nvGraphicFramePr>
        <p:xfrm>
          <a:off x="7266745" y="42452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{76060B37-6D33-4C39-8D80-B7DB76E264DA}</a:tableStyleId>
              </a:tblPr>
              <a:tblGrid>
                <a:gridCol w="4442800"/>
                <a:gridCol w="1752475"/>
                <a:gridCol w="1752475"/>
              </a:tblGrid>
              <a:tr h="52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Prioritized MNCH Commodities </a:t>
                      </a:r>
                      <a:endParaRPr b="1"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Forecasted Quantity</a:t>
                      </a:r>
                      <a:endParaRPr b="1"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Prioritized Quantity</a:t>
                      </a:r>
                      <a:endParaRPr b="1"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6FB"/>
                    </a:solidFill>
                  </a:tcPr>
                </a:tc>
              </a:tr>
              <a:tr h="52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Amoxicillin Tablet (dispersible, scored) 250mg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112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112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Chlorhexidine Gel 7.1% (as digluconate) (20 g tube)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212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212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Co-Pack of 4 Sachets of Low Osmolarity ORS (500mL Formulation) + 10 Tabs of Dispersible Zinc Sulphate Tabs 20mg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1375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1375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Gentamicin 40mg/mL (as sulphate) (2mL vial)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675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675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Magnesium sulphate Injection 500mg/mL (50%) (10mL amp/vial)</a:t>
                      </a:r>
                      <a:endParaRPr sz="15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30</a:t>
                      </a:r>
                      <a:endParaRPr sz="15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421</a:t>
                      </a:r>
                      <a:endParaRPr sz="15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Oxytocin 10 Iu/1ml,10 pack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478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1F1F1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478</a:t>
                      </a:r>
                      <a:endParaRPr sz="1500" u="none" cap="none" strike="noStrike">
                        <a:solidFill>
                          <a:srgbClr val="1F1F1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Tetracycline Eye ointment 1% (as HCl)</a:t>
                      </a:r>
                      <a:endParaRPr sz="15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39</a:t>
                      </a:r>
                      <a:endParaRPr sz="15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u="none" cap="none" strike="noStrike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239</a:t>
                      </a:r>
                      <a:endParaRPr sz="1500" u="none" cap="none" strike="noStrike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52" name="Google Shape;852;g3d9ef7d64e2_0_389"/>
          <p:cNvSpPr txBox="1"/>
          <p:nvPr/>
        </p:nvSpPr>
        <p:spPr>
          <a:xfrm>
            <a:off x="15386900" y="4919550"/>
            <a:ext cx="2789700" cy="33408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original forecasts for Magnesium Sulphate (30 units) and Tetracycline Eye Ointment (39 units) implied only 39 deliveries over 3 months - far too low for a newly elevated MNCH facility. Quantities were revised aligning supplies with Tom Mboya's specialized maternal mission.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8"/>
          <p:cNvSpPr/>
          <p:nvPr/>
        </p:nvSpPr>
        <p:spPr>
          <a:xfrm>
            <a:off x="914400" y="380681"/>
            <a:ext cx="2648363" cy="800419"/>
          </a:xfrm>
          <a:custGeom>
            <a:rect b="b" l="l" r="r" t="t"/>
            <a:pathLst>
              <a:path extrusionOk="0" h="1136852" w="3761524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858" name="Google Shape;858;p8"/>
          <p:cNvGrpSpPr/>
          <p:nvPr/>
        </p:nvGrpSpPr>
        <p:grpSpPr>
          <a:xfrm>
            <a:off x="15773400" y="463679"/>
            <a:ext cx="1816758" cy="634429"/>
            <a:chOff x="0" y="0"/>
            <a:chExt cx="3332711" cy="1163813"/>
          </a:xfrm>
        </p:grpSpPr>
        <p:sp>
          <p:nvSpPr>
            <p:cNvPr id="859" name="Google Shape;859;p8"/>
            <p:cNvSpPr/>
            <p:nvPr/>
          </p:nvSpPr>
          <p:spPr>
            <a:xfrm>
              <a:off x="0" y="0"/>
              <a:ext cx="1171843" cy="1145244"/>
            </a:xfrm>
            <a:custGeom>
              <a:rect b="b" l="l" r="r" t="t"/>
              <a:pathLst>
                <a:path extrusionOk="0" h="1145244" w="1171843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60" name="Google Shape;860;p8"/>
            <p:cNvSpPr/>
            <p:nvPr/>
          </p:nvSpPr>
          <p:spPr>
            <a:xfrm>
              <a:off x="1416663" y="359354"/>
              <a:ext cx="212026" cy="224039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861" name="Google Shape;861;p8"/>
            <p:cNvGrpSpPr/>
            <p:nvPr/>
          </p:nvGrpSpPr>
          <p:grpSpPr>
            <a:xfrm>
              <a:off x="1395780" y="661362"/>
              <a:ext cx="834206" cy="236767"/>
              <a:chOff x="63500" y="63500"/>
              <a:chExt cx="3262884" cy="926084"/>
            </a:xfrm>
          </p:grpSpPr>
          <p:sp>
            <p:nvSpPr>
              <p:cNvPr id="862" name="Google Shape;862;p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8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64" name="Google Shape;864;p8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8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66" name="Google Shape;866;p8"/>
            <p:cNvGrpSpPr/>
            <p:nvPr/>
          </p:nvGrpSpPr>
          <p:grpSpPr>
            <a:xfrm>
              <a:off x="1416660" y="51010"/>
              <a:ext cx="1146532" cy="224038"/>
              <a:chOff x="63500" y="63500"/>
              <a:chExt cx="4484497" cy="876300"/>
            </a:xfrm>
          </p:grpSpPr>
          <p:sp>
            <p:nvSpPr>
              <p:cNvPr id="867" name="Google Shape;867;p8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868" name="Google Shape;868;p8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869" name="Google Shape;869;p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870" name="Google Shape;870;p8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871" name="Google Shape;871;p8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872" name="Google Shape;872;p8"/>
            <p:cNvGrpSpPr/>
            <p:nvPr/>
          </p:nvGrpSpPr>
          <p:grpSpPr>
            <a:xfrm>
              <a:off x="1671091" y="359354"/>
              <a:ext cx="1012043" cy="224041"/>
              <a:chOff x="63500" y="63500"/>
              <a:chExt cx="3958463" cy="876300"/>
            </a:xfrm>
          </p:grpSpPr>
          <p:sp>
            <p:nvSpPr>
              <p:cNvPr id="873" name="Google Shape;873;p8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74" name="Google Shape;874;p8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75" name="Google Shape;875;p8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76" name="Google Shape;876;p8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77" name="Google Shape;877;p8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878" name="Google Shape;878;p8"/>
            <p:cNvGrpSpPr/>
            <p:nvPr/>
          </p:nvGrpSpPr>
          <p:grpSpPr>
            <a:xfrm>
              <a:off x="1401637" y="988620"/>
              <a:ext cx="1309658" cy="144945"/>
              <a:chOff x="63500" y="63500"/>
              <a:chExt cx="5122545" cy="566928"/>
            </a:xfrm>
          </p:grpSpPr>
          <p:sp>
            <p:nvSpPr>
              <p:cNvPr id="879" name="Google Shape;879;p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0" name="Google Shape;880;p8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1" name="Google Shape;881;p8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82" name="Google Shape;882;p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83" name="Google Shape;883;p8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84" name="Google Shape;884;p8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85" name="Google Shape;885;p8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86" name="Google Shape;886;p8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887" name="Google Shape;887;p8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8" name="Google Shape;888;p8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889" name="Google Shape;889;p8"/>
            <p:cNvSpPr/>
            <p:nvPr/>
          </p:nvSpPr>
          <p:spPr>
            <a:xfrm>
              <a:off x="2786647" y="969061"/>
              <a:ext cx="19838" cy="194752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890" name="Google Shape;890;p8"/>
            <p:cNvGrpSpPr/>
            <p:nvPr/>
          </p:nvGrpSpPr>
          <p:grpSpPr>
            <a:xfrm>
              <a:off x="2268241" y="667700"/>
              <a:ext cx="755077" cy="224041"/>
              <a:chOff x="63500" y="63500"/>
              <a:chExt cx="2953385" cy="876300"/>
            </a:xfrm>
          </p:grpSpPr>
          <p:sp>
            <p:nvSpPr>
              <p:cNvPr id="891" name="Google Shape;891;p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8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93" name="Google Shape;893;p8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894" name="Google Shape;894;p8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895" name="Google Shape;895;p8"/>
            <p:cNvGrpSpPr/>
            <p:nvPr/>
          </p:nvGrpSpPr>
          <p:grpSpPr>
            <a:xfrm>
              <a:off x="2879341" y="988618"/>
              <a:ext cx="453370" cy="144945"/>
              <a:chOff x="63500" y="63500"/>
              <a:chExt cx="1773301" cy="566928"/>
            </a:xfrm>
          </p:grpSpPr>
          <p:sp>
            <p:nvSpPr>
              <p:cNvPr id="896" name="Google Shape;896;p8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7" name="Google Shape;897;p8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8" name="Google Shape;898;p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9" name="Google Shape;899;p8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00" name="Google Shape;900;p8"/>
          <p:cNvGrpSpPr/>
          <p:nvPr/>
        </p:nvGrpSpPr>
        <p:grpSpPr>
          <a:xfrm>
            <a:off x="6178817" y="9869623"/>
            <a:ext cx="5937192" cy="417377"/>
            <a:chOff x="0" y="-38100"/>
            <a:chExt cx="784752" cy="55168"/>
          </a:xfrm>
        </p:grpSpPr>
        <p:sp>
          <p:nvSpPr>
            <p:cNvPr id="901" name="Google Shape;901;p8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902" name="Google Shape;902;p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3" name="Google Shape;903;p8"/>
          <p:cNvGrpSpPr/>
          <p:nvPr/>
        </p:nvGrpSpPr>
        <p:grpSpPr>
          <a:xfrm>
            <a:off x="0" y="9869623"/>
            <a:ext cx="5937192" cy="417377"/>
            <a:chOff x="0" y="-38100"/>
            <a:chExt cx="784752" cy="55168"/>
          </a:xfrm>
        </p:grpSpPr>
        <p:sp>
          <p:nvSpPr>
            <p:cNvPr id="904" name="Google Shape;904;p8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905" name="Google Shape;905;p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6" name="Google Shape;906;p8"/>
          <p:cNvGrpSpPr/>
          <p:nvPr/>
        </p:nvGrpSpPr>
        <p:grpSpPr>
          <a:xfrm>
            <a:off x="12350808" y="9869623"/>
            <a:ext cx="5937192" cy="417377"/>
            <a:chOff x="0" y="-38100"/>
            <a:chExt cx="784752" cy="55168"/>
          </a:xfrm>
        </p:grpSpPr>
        <p:sp>
          <p:nvSpPr>
            <p:cNvPr id="907" name="Google Shape;907;p8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908" name="Google Shape;908;p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9" name="Google Shape;909;p8"/>
          <p:cNvGrpSpPr/>
          <p:nvPr/>
        </p:nvGrpSpPr>
        <p:grpSpPr>
          <a:xfrm>
            <a:off x="27325" y="1296076"/>
            <a:ext cx="18284230" cy="893886"/>
            <a:chOff x="0" y="-57150"/>
            <a:chExt cx="3021109" cy="532780"/>
          </a:xfrm>
        </p:grpSpPr>
        <p:sp>
          <p:nvSpPr>
            <p:cNvPr id="910" name="Google Shape;910;p8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8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2" name="Google Shape;912;p8"/>
          <p:cNvSpPr txBox="1"/>
          <p:nvPr/>
        </p:nvSpPr>
        <p:spPr>
          <a:xfrm>
            <a:off x="788534" y="1465629"/>
            <a:ext cx="1646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87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Discussion: What SMArT Delivers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8"/>
          <p:cNvSpPr txBox="1"/>
          <p:nvPr/>
        </p:nvSpPr>
        <p:spPr>
          <a:xfrm>
            <a:off x="457200" y="2568546"/>
            <a:ext cx="1737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The  Tom Mboya Hub SMArT use case creates measurable value at every level of the health system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4" name="Google Shape;914;p8"/>
          <p:cNvSpPr/>
          <p:nvPr/>
        </p:nvSpPr>
        <p:spPr>
          <a:xfrm>
            <a:off x="457200" y="3480273"/>
            <a:ext cx="5486400" cy="2400000"/>
          </a:xfrm>
          <a:prstGeom prst="rect">
            <a:avLst/>
          </a:prstGeom>
          <a:solidFill>
            <a:srgbClr val="1C3557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5" name="Google Shape;915;p8"/>
          <p:cNvSpPr txBox="1"/>
          <p:nvPr/>
        </p:nvSpPr>
        <p:spPr>
          <a:xfrm>
            <a:off x="657200" y="3660273"/>
            <a:ext cx="50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⚡ Speed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6" name="Google Shape;916;p8"/>
          <p:cNvSpPr/>
          <p:nvPr/>
        </p:nvSpPr>
        <p:spPr>
          <a:xfrm>
            <a:off x="657200" y="4260273"/>
            <a:ext cx="50865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7" name="Google Shape;917;p8"/>
          <p:cNvSpPr txBox="1"/>
          <p:nvPr/>
        </p:nvSpPr>
        <p:spPr>
          <a:xfrm>
            <a:off x="657200" y="4380273"/>
            <a:ext cx="5086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Allocation time reduced from hours to minutes freeing teams to focus on delivery, not paperwork.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8" name="Google Shape;918;p8"/>
          <p:cNvSpPr/>
          <p:nvPr/>
        </p:nvSpPr>
        <p:spPr>
          <a:xfrm>
            <a:off x="6400800" y="3480273"/>
            <a:ext cx="5486400" cy="2400000"/>
          </a:xfrm>
          <a:prstGeom prst="rect">
            <a:avLst/>
          </a:prstGeom>
          <a:solidFill>
            <a:srgbClr val="E73846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9" name="Google Shape;919;p8"/>
          <p:cNvSpPr txBox="1"/>
          <p:nvPr/>
        </p:nvSpPr>
        <p:spPr>
          <a:xfrm>
            <a:off x="6600800" y="3660273"/>
            <a:ext cx="50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⚖️ Equity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0" name="Google Shape;920;p8"/>
          <p:cNvSpPr/>
          <p:nvPr/>
        </p:nvSpPr>
        <p:spPr>
          <a:xfrm>
            <a:off x="6600800" y="4260273"/>
            <a:ext cx="50865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1" name="Google Shape;921;p8"/>
          <p:cNvSpPr txBox="1"/>
          <p:nvPr/>
        </p:nvSpPr>
        <p:spPr>
          <a:xfrm>
            <a:off x="6600800" y="4380273"/>
            <a:ext cx="5086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Proportional distribution ensures no facility is shortchanged regardless of sub-county politics.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2" name="Google Shape;922;p8"/>
          <p:cNvSpPr/>
          <p:nvPr/>
        </p:nvSpPr>
        <p:spPr>
          <a:xfrm>
            <a:off x="12344400" y="3480273"/>
            <a:ext cx="5486400" cy="2400000"/>
          </a:xfrm>
          <a:prstGeom prst="rect">
            <a:avLst/>
          </a:prstGeom>
          <a:solidFill>
            <a:srgbClr val="467C9E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3" name="Google Shape;923;p8"/>
          <p:cNvSpPr txBox="1"/>
          <p:nvPr/>
        </p:nvSpPr>
        <p:spPr>
          <a:xfrm>
            <a:off x="12544400" y="3660273"/>
            <a:ext cx="50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🔍 Transparency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4" name="Google Shape;924;p8"/>
          <p:cNvSpPr/>
          <p:nvPr/>
        </p:nvSpPr>
        <p:spPr>
          <a:xfrm>
            <a:off x="12544400" y="4260273"/>
            <a:ext cx="50865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5" name="Google Shape;925;p8"/>
          <p:cNvSpPr txBox="1"/>
          <p:nvPr/>
        </p:nvSpPr>
        <p:spPr>
          <a:xfrm>
            <a:off x="12544400" y="4380273"/>
            <a:ext cx="5086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Every allocation decision is documented, auditable and exportable ; accountability built in.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6" name="Google Shape;926;p8"/>
          <p:cNvSpPr/>
          <p:nvPr/>
        </p:nvSpPr>
        <p:spPr>
          <a:xfrm>
            <a:off x="457200" y="6649200"/>
            <a:ext cx="5486400" cy="2400000"/>
          </a:xfrm>
          <a:prstGeom prst="rect">
            <a:avLst/>
          </a:prstGeom>
          <a:solidFill>
            <a:srgbClr val="F26522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7" name="Google Shape;927;p8"/>
          <p:cNvSpPr txBox="1"/>
          <p:nvPr/>
        </p:nvSpPr>
        <p:spPr>
          <a:xfrm>
            <a:off x="657200" y="6829200"/>
            <a:ext cx="50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📊 Data-Driven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8" name="Google Shape;928;p8"/>
          <p:cNvSpPr/>
          <p:nvPr/>
        </p:nvSpPr>
        <p:spPr>
          <a:xfrm>
            <a:off x="657200" y="7429200"/>
            <a:ext cx="50865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9" name="Google Shape;929;p8"/>
          <p:cNvSpPr txBox="1"/>
          <p:nvPr/>
        </p:nvSpPr>
        <p:spPr>
          <a:xfrm>
            <a:off x="657200" y="7549200"/>
            <a:ext cx="5086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Real-time KHIS data, workload and forecasts replace guesswork with evidence at every step.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0" name="Google Shape;930;p8"/>
          <p:cNvSpPr/>
          <p:nvPr/>
        </p:nvSpPr>
        <p:spPr>
          <a:xfrm>
            <a:off x="6400800" y="6649200"/>
            <a:ext cx="5486400" cy="2400000"/>
          </a:xfrm>
          <a:prstGeom prst="rect">
            <a:avLst/>
          </a:prstGeom>
          <a:solidFill>
            <a:srgbClr val="A9D8D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1" name="Google Shape;931;p8"/>
          <p:cNvSpPr txBox="1"/>
          <p:nvPr/>
        </p:nvSpPr>
        <p:spPr>
          <a:xfrm>
            <a:off x="6600800" y="6829200"/>
            <a:ext cx="50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🧠 </a:t>
            </a:r>
            <a: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Adaptive</a:t>
            </a:r>
            <a:endParaRPr b="0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2" name="Google Shape;932;p8"/>
          <p:cNvSpPr/>
          <p:nvPr/>
        </p:nvSpPr>
        <p:spPr>
          <a:xfrm>
            <a:off x="6600800" y="7429200"/>
            <a:ext cx="50865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3" name="Google Shape;933;p8"/>
          <p:cNvSpPr txBox="1"/>
          <p:nvPr/>
        </p:nvSpPr>
        <p:spPr>
          <a:xfrm>
            <a:off x="6600800" y="7549200"/>
            <a:ext cx="5086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Works at any facility level ( Level 2 to Level 5) and adapts when facility context changes.</a:t>
            </a:r>
            <a:endParaRPr b="0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4" name="Google Shape;934;p8"/>
          <p:cNvSpPr/>
          <p:nvPr/>
        </p:nvSpPr>
        <p:spPr>
          <a:xfrm>
            <a:off x="12344400" y="6649200"/>
            <a:ext cx="5486400" cy="2400000"/>
          </a:xfrm>
          <a:prstGeom prst="rect">
            <a:avLst/>
          </a:prstGeom>
          <a:solidFill>
            <a:srgbClr val="EAE4D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5" name="Google Shape;935;p8"/>
          <p:cNvSpPr txBox="1"/>
          <p:nvPr/>
        </p:nvSpPr>
        <p:spPr>
          <a:xfrm>
            <a:off x="12544400" y="6829200"/>
            <a:ext cx="50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🤝 Human+AI</a:t>
            </a:r>
            <a:endParaRPr b="0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6" name="Google Shape;936;p8"/>
          <p:cNvSpPr/>
          <p:nvPr/>
        </p:nvSpPr>
        <p:spPr>
          <a:xfrm>
            <a:off x="12544400" y="7429200"/>
            <a:ext cx="50865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7" name="Google Shape;937;p8"/>
          <p:cNvSpPr txBox="1"/>
          <p:nvPr/>
        </p:nvSpPr>
        <p:spPr>
          <a:xfrm>
            <a:off x="12544400" y="7549200"/>
            <a:ext cx="5086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The tool generates the scientific floor. Clinical teams raise it. Technology and judgment together.</a:t>
            </a:r>
            <a:endParaRPr b="0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9"/>
          <p:cNvSpPr/>
          <p:nvPr/>
        </p:nvSpPr>
        <p:spPr>
          <a:xfrm>
            <a:off x="914400" y="380681"/>
            <a:ext cx="2648363" cy="800419"/>
          </a:xfrm>
          <a:custGeom>
            <a:rect b="b" l="l" r="r" t="t"/>
            <a:pathLst>
              <a:path extrusionOk="0" h="1136852" w="3761524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943" name="Google Shape;943;p9"/>
          <p:cNvGrpSpPr/>
          <p:nvPr/>
        </p:nvGrpSpPr>
        <p:grpSpPr>
          <a:xfrm>
            <a:off x="15773400" y="463679"/>
            <a:ext cx="1816758" cy="634429"/>
            <a:chOff x="0" y="0"/>
            <a:chExt cx="3332711" cy="1163813"/>
          </a:xfrm>
        </p:grpSpPr>
        <p:sp>
          <p:nvSpPr>
            <p:cNvPr id="944" name="Google Shape;944;p9"/>
            <p:cNvSpPr/>
            <p:nvPr/>
          </p:nvSpPr>
          <p:spPr>
            <a:xfrm>
              <a:off x="0" y="0"/>
              <a:ext cx="1171843" cy="1145244"/>
            </a:xfrm>
            <a:custGeom>
              <a:rect b="b" l="l" r="r" t="t"/>
              <a:pathLst>
                <a:path extrusionOk="0" h="1145244" w="1171843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45" name="Google Shape;945;p9"/>
            <p:cNvSpPr/>
            <p:nvPr/>
          </p:nvSpPr>
          <p:spPr>
            <a:xfrm>
              <a:off x="1416663" y="359354"/>
              <a:ext cx="212026" cy="224039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946" name="Google Shape;946;p9"/>
            <p:cNvGrpSpPr/>
            <p:nvPr/>
          </p:nvGrpSpPr>
          <p:grpSpPr>
            <a:xfrm>
              <a:off x="1395780" y="661362"/>
              <a:ext cx="834206" cy="236767"/>
              <a:chOff x="63500" y="63500"/>
              <a:chExt cx="3262884" cy="926084"/>
            </a:xfrm>
          </p:grpSpPr>
          <p:sp>
            <p:nvSpPr>
              <p:cNvPr id="947" name="Google Shape;947;p9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949" name="Google Shape;949;p9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9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51" name="Google Shape;951;p9"/>
            <p:cNvGrpSpPr/>
            <p:nvPr/>
          </p:nvGrpSpPr>
          <p:grpSpPr>
            <a:xfrm>
              <a:off x="1416660" y="51010"/>
              <a:ext cx="1146532" cy="224038"/>
              <a:chOff x="63500" y="63500"/>
              <a:chExt cx="4484497" cy="876300"/>
            </a:xfrm>
          </p:grpSpPr>
          <p:sp>
            <p:nvSpPr>
              <p:cNvPr id="952" name="Google Shape;952;p9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953" name="Google Shape;953;p9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954" name="Google Shape;954;p9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955" name="Google Shape;955;p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956" name="Google Shape;956;p9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957" name="Google Shape;957;p9"/>
            <p:cNvGrpSpPr/>
            <p:nvPr/>
          </p:nvGrpSpPr>
          <p:grpSpPr>
            <a:xfrm>
              <a:off x="1671091" y="359354"/>
              <a:ext cx="1012043" cy="224041"/>
              <a:chOff x="63500" y="63500"/>
              <a:chExt cx="3958463" cy="876300"/>
            </a:xfrm>
          </p:grpSpPr>
          <p:sp>
            <p:nvSpPr>
              <p:cNvPr id="958" name="Google Shape;958;p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959" name="Google Shape;959;p9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960" name="Google Shape;960;p9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961" name="Google Shape;961;p9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962" name="Google Shape;962;p9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963" name="Google Shape;963;p9"/>
            <p:cNvGrpSpPr/>
            <p:nvPr/>
          </p:nvGrpSpPr>
          <p:grpSpPr>
            <a:xfrm>
              <a:off x="1401637" y="988620"/>
              <a:ext cx="1309658" cy="144945"/>
              <a:chOff x="63500" y="63500"/>
              <a:chExt cx="5122545" cy="566928"/>
            </a:xfrm>
          </p:grpSpPr>
          <p:sp>
            <p:nvSpPr>
              <p:cNvPr id="964" name="Google Shape;964;p9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5" name="Google Shape;965;p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p9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967" name="Google Shape;967;p9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968" name="Google Shape;968;p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969" name="Google Shape;969;p9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970" name="Google Shape;970;p9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971" name="Google Shape;971;p9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972" name="Google Shape;972;p9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p9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974" name="Google Shape;974;p9"/>
            <p:cNvSpPr/>
            <p:nvPr/>
          </p:nvSpPr>
          <p:spPr>
            <a:xfrm>
              <a:off x="2786647" y="969061"/>
              <a:ext cx="19838" cy="194752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975" name="Google Shape;975;p9"/>
            <p:cNvGrpSpPr/>
            <p:nvPr/>
          </p:nvGrpSpPr>
          <p:grpSpPr>
            <a:xfrm>
              <a:off x="2268241" y="667700"/>
              <a:ext cx="755077" cy="224041"/>
              <a:chOff x="63500" y="63500"/>
              <a:chExt cx="2953385" cy="876300"/>
            </a:xfrm>
          </p:grpSpPr>
          <p:sp>
            <p:nvSpPr>
              <p:cNvPr id="976" name="Google Shape;976;p9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p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978" name="Google Shape;978;p9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979" name="Google Shape;979;p9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980" name="Google Shape;980;p9"/>
            <p:cNvGrpSpPr/>
            <p:nvPr/>
          </p:nvGrpSpPr>
          <p:grpSpPr>
            <a:xfrm>
              <a:off x="2879341" y="988618"/>
              <a:ext cx="453370" cy="144945"/>
              <a:chOff x="63500" y="63500"/>
              <a:chExt cx="1773301" cy="566928"/>
            </a:xfrm>
          </p:grpSpPr>
          <p:sp>
            <p:nvSpPr>
              <p:cNvPr id="981" name="Google Shape;981;p9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9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p9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p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85" name="Google Shape;985;p9"/>
          <p:cNvGrpSpPr/>
          <p:nvPr/>
        </p:nvGrpSpPr>
        <p:grpSpPr>
          <a:xfrm>
            <a:off x="6178817" y="9869623"/>
            <a:ext cx="5937192" cy="417377"/>
            <a:chOff x="0" y="-38100"/>
            <a:chExt cx="784752" cy="55168"/>
          </a:xfrm>
        </p:grpSpPr>
        <p:sp>
          <p:nvSpPr>
            <p:cNvPr id="986" name="Google Shape;986;p9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987" name="Google Shape;987;p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8" name="Google Shape;988;p9"/>
          <p:cNvGrpSpPr/>
          <p:nvPr/>
        </p:nvGrpSpPr>
        <p:grpSpPr>
          <a:xfrm>
            <a:off x="0" y="9869623"/>
            <a:ext cx="5937192" cy="417377"/>
            <a:chOff x="0" y="-38100"/>
            <a:chExt cx="784752" cy="55168"/>
          </a:xfrm>
        </p:grpSpPr>
        <p:sp>
          <p:nvSpPr>
            <p:cNvPr id="989" name="Google Shape;989;p9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990" name="Google Shape;990;p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1" name="Google Shape;991;p9"/>
          <p:cNvGrpSpPr/>
          <p:nvPr/>
        </p:nvGrpSpPr>
        <p:grpSpPr>
          <a:xfrm>
            <a:off x="12350808" y="9869623"/>
            <a:ext cx="5937192" cy="417377"/>
            <a:chOff x="0" y="-38100"/>
            <a:chExt cx="784752" cy="55168"/>
          </a:xfrm>
        </p:grpSpPr>
        <p:sp>
          <p:nvSpPr>
            <p:cNvPr id="992" name="Google Shape;992;p9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993" name="Google Shape;993;p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4" name="Google Shape;994;p9"/>
          <p:cNvGrpSpPr/>
          <p:nvPr/>
        </p:nvGrpSpPr>
        <p:grpSpPr>
          <a:xfrm>
            <a:off x="27325" y="1296076"/>
            <a:ext cx="18284230" cy="893886"/>
            <a:chOff x="0" y="-57150"/>
            <a:chExt cx="3021109" cy="532780"/>
          </a:xfrm>
        </p:grpSpPr>
        <p:sp>
          <p:nvSpPr>
            <p:cNvPr id="995" name="Google Shape;995;p9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9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7" name="Google Shape;997;p9"/>
          <p:cNvSpPr txBox="1"/>
          <p:nvPr/>
        </p:nvSpPr>
        <p:spPr>
          <a:xfrm>
            <a:off x="788536" y="1429343"/>
            <a:ext cx="1546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87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Conclusion: Why This Matters For Kenya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8" name="Google Shape;998;p9"/>
          <p:cNvSpPr txBox="1"/>
          <p:nvPr/>
        </p:nvSpPr>
        <p:spPr>
          <a:xfrm>
            <a:off x="397654" y="2529621"/>
            <a:ext cx="16468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3535" lvl="1" marL="80167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•"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9" name="Google Shape;999;p9"/>
          <p:cNvSpPr/>
          <p:nvPr/>
        </p:nvSpPr>
        <p:spPr>
          <a:xfrm>
            <a:off x="457200" y="2380000"/>
            <a:ext cx="17373600" cy="999900"/>
          </a:xfrm>
          <a:prstGeom prst="rect">
            <a:avLst/>
          </a:prstGeom>
          <a:solidFill>
            <a:srgbClr val="EAE4DC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0" name="Google Shape;1000;p9"/>
          <p:cNvSpPr txBox="1"/>
          <p:nvPr/>
        </p:nvSpPr>
        <p:spPr>
          <a:xfrm>
            <a:off x="757200" y="2466482"/>
            <a:ext cx="16773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SMArT transforms commodity procurement from a manual exercise into a continuous,</a:t>
            </a:r>
            <a:b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-US" sz="2000" u="none" cap="none" strike="noStrike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evidence-driven system that learns and adapts,  making every shilling count.</a:t>
            </a:r>
            <a:endParaRPr b="1" i="0" sz="2000" u="none" cap="none" strike="noStrike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1" name="Google Shape;1001;p9"/>
          <p:cNvSpPr/>
          <p:nvPr/>
        </p:nvSpPr>
        <p:spPr>
          <a:xfrm>
            <a:off x="457200" y="3560000"/>
            <a:ext cx="8458200" cy="2600100"/>
          </a:xfrm>
          <a:prstGeom prst="rect">
            <a:avLst/>
          </a:prstGeom>
          <a:solidFill>
            <a:srgbClr val="1C3557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2" name="Google Shape;1002;p9"/>
          <p:cNvSpPr txBox="1"/>
          <p:nvPr/>
        </p:nvSpPr>
        <p:spPr>
          <a:xfrm>
            <a:off x="707200" y="3740000"/>
            <a:ext cx="795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🌍 National Scale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3" name="Google Shape;1003;p9"/>
          <p:cNvSpPr/>
          <p:nvPr/>
        </p:nvSpPr>
        <p:spPr>
          <a:xfrm>
            <a:off x="707200" y="4340000"/>
            <a:ext cx="79581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4" name="Google Shape;1004;p9"/>
          <p:cNvSpPr txBox="1"/>
          <p:nvPr/>
        </p:nvSpPr>
        <p:spPr>
          <a:xfrm>
            <a:off x="707200" y="4460000"/>
            <a:ext cx="7958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SMArT is built to operate across all 47 counties and across all levels so long as funding is available, delivering consistent, equitable allocation from the coast to the border.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5" name="Google Shape;1005;p9"/>
          <p:cNvSpPr/>
          <p:nvPr/>
        </p:nvSpPr>
        <p:spPr>
          <a:xfrm>
            <a:off x="9372600" y="3560000"/>
            <a:ext cx="8458200" cy="2600100"/>
          </a:xfrm>
          <a:prstGeom prst="rect">
            <a:avLst/>
          </a:prstGeom>
          <a:solidFill>
            <a:srgbClr val="F26522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6" name="Google Shape;1006;p9"/>
          <p:cNvSpPr txBox="1"/>
          <p:nvPr/>
        </p:nvSpPr>
        <p:spPr>
          <a:xfrm>
            <a:off x="9622600" y="3740000"/>
            <a:ext cx="795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💊 Service Continuity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7" name="Google Shape;1007;p9"/>
          <p:cNvSpPr/>
          <p:nvPr/>
        </p:nvSpPr>
        <p:spPr>
          <a:xfrm>
            <a:off x="9622600" y="4340000"/>
            <a:ext cx="79581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8" name="Google Shape;1008;p9"/>
          <p:cNvSpPr txBox="1"/>
          <p:nvPr/>
        </p:nvSpPr>
        <p:spPr>
          <a:xfrm>
            <a:off x="9622600" y="4460000"/>
            <a:ext cx="7958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By ensuring critical commodities are always prioritized, SMArT protects service delivery even when budgets are severely constrained.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9" name="Google Shape;1009;p9"/>
          <p:cNvSpPr/>
          <p:nvPr/>
        </p:nvSpPr>
        <p:spPr>
          <a:xfrm>
            <a:off x="457200" y="6617200"/>
            <a:ext cx="8458200" cy="2600100"/>
          </a:xfrm>
          <a:prstGeom prst="rect">
            <a:avLst/>
          </a:prstGeom>
          <a:solidFill>
            <a:srgbClr val="E3393A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0" name="Google Shape;1010;p9"/>
          <p:cNvSpPr txBox="1"/>
          <p:nvPr/>
        </p:nvSpPr>
        <p:spPr>
          <a:xfrm>
            <a:off x="707200" y="6797200"/>
            <a:ext cx="795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📋 UHC Alignment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1" name="Google Shape;1011;p9"/>
          <p:cNvSpPr/>
          <p:nvPr/>
        </p:nvSpPr>
        <p:spPr>
          <a:xfrm>
            <a:off x="707200" y="7397200"/>
            <a:ext cx="79581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2" name="Google Shape;1012;p9"/>
          <p:cNvSpPr txBox="1"/>
          <p:nvPr/>
        </p:nvSpPr>
        <p:spPr>
          <a:xfrm>
            <a:off x="707200" y="7517200"/>
            <a:ext cx="7958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Every allocation decision advances Kenya's Universal Health Coverage agenda by directing limited resources to the highest-impact products.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3" name="Google Shape;1013;p9"/>
          <p:cNvSpPr/>
          <p:nvPr/>
        </p:nvSpPr>
        <p:spPr>
          <a:xfrm>
            <a:off x="9372600" y="6617200"/>
            <a:ext cx="8458200" cy="2600100"/>
          </a:xfrm>
          <a:prstGeom prst="rect">
            <a:avLst/>
          </a:prstGeom>
          <a:solidFill>
            <a:srgbClr val="467C9E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4" name="Google Shape;1014;p9"/>
          <p:cNvSpPr txBox="1"/>
          <p:nvPr/>
        </p:nvSpPr>
        <p:spPr>
          <a:xfrm>
            <a:off x="9622600" y="6797200"/>
            <a:ext cx="795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🔄 Continuous Learning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5" name="Google Shape;1015;p9"/>
          <p:cNvSpPr/>
          <p:nvPr/>
        </p:nvSpPr>
        <p:spPr>
          <a:xfrm>
            <a:off x="9622600" y="7397200"/>
            <a:ext cx="7958100" cy="3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6" name="Google Shape;1016;p9"/>
          <p:cNvSpPr txBox="1"/>
          <p:nvPr/>
        </p:nvSpPr>
        <p:spPr>
          <a:xfrm>
            <a:off x="9622600" y="7517200"/>
            <a:ext cx="7958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The tool's audit trail enables counties to review past decisions, learn from deviations, and continually improve their procurement strategies.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3dab6c95066_0_54"/>
          <p:cNvSpPr/>
          <p:nvPr/>
        </p:nvSpPr>
        <p:spPr>
          <a:xfrm>
            <a:off x="914400" y="380681"/>
            <a:ext cx="2651874" cy="801481"/>
          </a:xfrm>
          <a:custGeom>
            <a:rect b="b" l="l" r="r" t="t"/>
            <a:pathLst>
              <a:path extrusionOk="0" h="1136852" w="3761524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1022" name="Google Shape;1022;g3dab6c95066_0_54"/>
          <p:cNvGrpSpPr/>
          <p:nvPr/>
        </p:nvGrpSpPr>
        <p:grpSpPr>
          <a:xfrm>
            <a:off x="15773400" y="463679"/>
            <a:ext cx="1816696" cy="634118"/>
            <a:chOff x="0" y="0"/>
            <a:chExt cx="3332776" cy="1163306"/>
          </a:xfrm>
        </p:grpSpPr>
        <p:sp>
          <p:nvSpPr>
            <p:cNvPr id="1023" name="Google Shape;1023;g3dab6c95066_0_54"/>
            <p:cNvSpPr/>
            <p:nvPr/>
          </p:nvSpPr>
          <p:spPr>
            <a:xfrm>
              <a:off x="0" y="0"/>
              <a:ext cx="1171843" cy="1145244"/>
            </a:xfrm>
            <a:custGeom>
              <a:rect b="b" l="l" r="r" t="t"/>
              <a:pathLst>
                <a:path extrusionOk="0" h="1145244" w="1171843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24" name="Google Shape;1024;g3dab6c95066_0_54"/>
            <p:cNvSpPr/>
            <p:nvPr/>
          </p:nvSpPr>
          <p:spPr>
            <a:xfrm>
              <a:off x="1416663" y="359354"/>
              <a:ext cx="211474" cy="223456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1025" name="Google Shape;1025;g3dab6c95066_0_54"/>
            <p:cNvGrpSpPr/>
            <p:nvPr/>
          </p:nvGrpSpPr>
          <p:grpSpPr>
            <a:xfrm>
              <a:off x="1395782" y="661364"/>
              <a:ext cx="834319" cy="236800"/>
              <a:chOff x="63500" y="63500"/>
              <a:chExt cx="3262884" cy="926084"/>
            </a:xfrm>
          </p:grpSpPr>
          <p:sp>
            <p:nvSpPr>
              <p:cNvPr id="1026" name="Google Shape;1026;g3dab6c95066_0_54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g3dab6c95066_0_54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28" name="Google Shape;1028;g3dab6c95066_0_54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g3dab6c95066_0_5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30" name="Google Shape;1030;g3dab6c95066_0_54"/>
            <p:cNvGrpSpPr/>
            <p:nvPr/>
          </p:nvGrpSpPr>
          <p:grpSpPr>
            <a:xfrm>
              <a:off x="1416662" y="51012"/>
              <a:ext cx="1146686" cy="224070"/>
              <a:chOff x="63500" y="63500"/>
              <a:chExt cx="4484497" cy="876300"/>
            </a:xfrm>
          </p:grpSpPr>
          <p:sp>
            <p:nvSpPr>
              <p:cNvPr id="1031" name="Google Shape;1031;g3dab6c95066_0_54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032" name="Google Shape;1032;g3dab6c95066_0_5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033" name="Google Shape;1033;g3dab6c95066_0_54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034" name="Google Shape;1034;g3dab6c95066_0_54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035" name="Google Shape;1035;g3dab6c95066_0_54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1036" name="Google Shape;1036;g3dab6c95066_0_54"/>
            <p:cNvGrpSpPr/>
            <p:nvPr/>
          </p:nvGrpSpPr>
          <p:grpSpPr>
            <a:xfrm>
              <a:off x="1671093" y="359356"/>
              <a:ext cx="1012179" cy="224070"/>
              <a:chOff x="63500" y="63500"/>
              <a:chExt cx="3958463" cy="876300"/>
            </a:xfrm>
          </p:grpSpPr>
          <p:sp>
            <p:nvSpPr>
              <p:cNvPr id="1037" name="Google Shape;1037;g3dab6c95066_0_54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38" name="Google Shape;1038;g3dab6c95066_0_54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39" name="Google Shape;1039;g3dab6c95066_0_5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40" name="Google Shape;1040;g3dab6c95066_0_54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41" name="Google Shape;1041;g3dab6c95066_0_54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1042" name="Google Shape;1042;g3dab6c95066_0_54"/>
            <p:cNvGrpSpPr/>
            <p:nvPr/>
          </p:nvGrpSpPr>
          <p:grpSpPr>
            <a:xfrm>
              <a:off x="1401639" y="988622"/>
              <a:ext cx="1309835" cy="144963"/>
              <a:chOff x="63500" y="63500"/>
              <a:chExt cx="5122545" cy="566928"/>
            </a:xfrm>
          </p:grpSpPr>
          <p:sp>
            <p:nvSpPr>
              <p:cNvPr id="1043" name="Google Shape;1043;g3dab6c95066_0_54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g3dab6c95066_0_54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5" name="Google Shape;1045;g3dab6c95066_0_54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046" name="Google Shape;1046;g3dab6c95066_0_54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047" name="Google Shape;1047;g3dab6c95066_0_54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048" name="Google Shape;1048;g3dab6c95066_0_54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049" name="Google Shape;1049;g3dab6c95066_0_5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050" name="Google Shape;1050;g3dab6c95066_0_54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051" name="Google Shape;1051;g3dab6c95066_0_54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2" name="Google Shape;1052;g3dab6c95066_0_5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1053" name="Google Shape;1053;g3dab6c95066_0_54"/>
            <p:cNvSpPr/>
            <p:nvPr/>
          </p:nvSpPr>
          <p:spPr>
            <a:xfrm>
              <a:off x="2786647" y="969061"/>
              <a:ext cx="19787" cy="194245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1054" name="Google Shape;1054;g3dab6c95066_0_54"/>
            <p:cNvGrpSpPr/>
            <p:nvPr/>
          </p:nvGrpSpPr>
          <p:grpSpPr>
            <a:xfrm>
              <a:off x="2268243" y="667702"/>
              <a:ext cx="755181" cy="224070"/>
              <a:chOff x="63500" y="63500"/>
              <a:chExt cx="2953385" cy="876300"/>
            </a:xfrm>
          </p:grpSpPr>
          <p:sp>
            <p:nvSpPr>
              <p:cNvPr id="1055" name="Google Shape;1055;g3dab6c95066_0_54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6" name="Google Shape;1056;g3dab6c95066_0_54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57" name="Google Shape;1057;g3dab6c95066_0_54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058" name="Google Shape;1058;g3dab6c95066_0_5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1059" name="Google Shape;1059;g3dab6c95066_0_54"/>
            <p:cNvGrpSpPr/>
            <p:nvPr/>
          </p:nvGrpSpPr>
          <p:grpSpPr>
            <a:xfrm>
              <a:off x="2879343" y="988620"/>
              <a:ext cx="453433" cy="144963"/>
              <a:chOff x="63500" y="63500"/>
              <a:chExt cx="1773301" cy="566928"/>
            </a:xfrm>
          </p:grpSpPr>
          <p:sp>
            <p:nvSpPr>
              <p:cNvPr id="1060" name="Google Shape;1060;g3dab6c95066_0_54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1" name="Google Shape;1061;g3dab6c95066_0_5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2" name="Google Shape;1062;g3dab6c95066_0_54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3" name="Google Shape;1063;g3dab6c95066_0_54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064" name="Google Shape;1064;g3dab6c95066_0_54"/>
          <p:cNvGrpSpPr/>
          <p:nvPr/>
        </p:nvGrpSpPr>
        <p:grpSpPr>
          <a:xfrm>
            <a:off x="6178817" y="9869622"/>
            <a:ext cx="5937561" cy="417621"/>
            <a:chOff x="0" y="-38100"/>
            <a:chExt cx="784800" cy="55200"/>
          </a:xfrm>
        </p:grpSpPr>
        <p:sp>
          <p:nvSpPr>
            <p:cNvPr id="1065" name="Google Shape;1065;g3dab6c95066_0_54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066" name="Google Shape;1066;g3dab6c95066_0_54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7" name="Google Shape;1067;g3dab6c95066_0_54"/>
          <p:cNvGrpSpPr/>
          <p:nvPr/>
        </p:nvGrpSpPr>
        <p:grpSpPr>
          <a:xfrm>
            <a:off x="0" y="9869622"/>
            <a:ext cx="5937561" cy="417621"/>
            <a:chOff x="0" y="-38100"/>
            <a:chExt cx="784800" cy="55200"/>
          </a:xfrm>
        </p:grpSpPr>
        <p:sp>
          <p:nvSpPr>
            <p:cNvPr id="1068" name="Google Shape;1068;g3dab6c95066_0_54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069" name="Google Shape;1069;g3dab6c95066_0_54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0" name="Google Shape;1070;g3dab6c95066_0_54"/>
          <p:cNvGrpSpPr/>
          <p:nvPr/>
        </p:nvGrpSpPr>
        <p:grpSpPr>
          <a:xfrm>
            <a:off x="12350808" y="9869622"/>
            <a:ext cx="5937561" cy="417621"/>
            <a:chOff x="0" y="-38100"/>
            <a:chExt cx="784800" cy="55200"/>
          </a:xfrm>
        </p:grpSpPr>
        <p:sp>
          <p:nvSpPr>
            <p:cNvPr id="1071" name="Google Shape;1071;g3dab6c95066_0_54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072" name="Google Shape;1072;g3dab6c95066_0_54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3" name="Google Shape;1073;g3dab6c95066_0_54"/>
          <p:cNvGrpSpPr/>
          <p:nvPr/>
        </p:nvGrpSpPr>
        <p:grpSpPr>
          <a:xfrm>
            <a:off x="27325" y="1296075"/>
            <a:ext cx="18284356" cy="893932"/>
            <a:chOff x="0" y="-57150"/>
            <a:chExt cx="3021109" cy="532800"/>
          </a:xfrm>
        </p:grpSpPr>
        <p:sp>
          <p:nvSpPr>
            <p:cNvPr id="1074" name="Google Shape;1074;g3dab6c95066_0_54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g3dab6c95066_0_54"/>
            <p:cNvSpPr txBox="1"/>
            <p:nvPr/>
          </p:nvSpPr>
          <p:spPr>
            <a:xfrm>
              <a:off x="0" y="-57150"/>
              <a:ext cx="30210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6" name="Google Shape;1076;g3dab6c95066_0_54"/>
          <p:cNvSpPr txBox="1"/>
          <p:nvPr/>
        </p:nvSpPr>
        <p:spPr>
          <a:xfrm>
            <a:off x="762000" y="1436450"/>
            <a:ext cx="1516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Scale SMArT Across Kenya</a:t>
            </a:r>
            <a:endParaRPr b="1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7" name="Google Shape;1077;g3dab6c95066_0_54"/>
          <p:cNvGrpSpPr/>
          <p:nvPr/>
        </p:nvGrpSpPr>
        <p:grpSpPr>
          <a:xfrm>
            <a:off x="457171" y="2423617"/>
            <a:ext cx="4617903" cy="3200544"/>
            <a:chOff x="457200" y="2423600"/>
            <a:chExt cx="5486400" cy="3901200"/>
          </a:xfrm>
        </p:grpSpPr>
        <p:sp>
          <p:nvSpPr>
            <p:cNvPr id="1078" name="Google Shape;1078;g3dab6c95066_0_54"/>
            <p:cNvSpPr/>
            <p:nvPr/>
          </p:nvSpPr>
          <p:spPr>
            <a:xfrm>
              <a:off x="457200" y="2423600"/>
              <a:ext cx="5486400" cy="3901200"/>
            </a:xfrm>
            <a:prstGeom prst="rect">
              <a:avLst/>
            </a:prstGeom>
            <a:solidFill>
              <a:srgbClr val="467C9E"/>
            </a:solidFill>
            <a:ln>
              <a:noFill/>
            </a:ln>
            <a:effectLst>
              <a:outerShdw blurRad="33514" rotWithShape="0" dir="5400000" dist="19270">
                <a:srgbClr val="000000">
                  <a:alpha val="34901"/>
                </a:srgbClr>
              </a:outerShdw>
            </a:effectLst>
          </p:spPr>
          <p:txBody>
            <a:bodyPr anchorCtr="0" anchor="ctr" bIns="38275" lIns="76600" spcFirstLastPara="1" rIns="76600" wrap="square" tIns="38275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6"/>
                <a:buFont typeface="Arial"/>
                <a:buNone/>
              </a:pPr>
              <a:r>
                <a:t/>
              </a:r>
              <a:endParaRPr b="0" i="0" sz="1676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9" name="Google Shape;1079;g3dab6c95066_0_54"/>
            <p:cNvSpPr txBox="1"/>
            <p:nvPr/>
          </p:nvSpPr>
          <p:spPr>
            <a:xfrm>
              <a:off x="657200" y="2603600"/>
              <a:ext cx="5086500" cy="400200"/>
            </a:xfrm>
            <a:prstGeom prst="rect">
              <a:avLst/>
            </a:prstGeom>
            <a:solidFill>
              <a:srgbClr val="467C9E"/>
            </a:solidFill>
            <a:ln>
              <a:noFill/>
            </a:ln>
          </p:spPr>
          <p:txBody>
            <a:bodyPr anchorCtr="0" anchor="t" bIns="38275" lIns="76600" spcFirstLastPara="1" rIns="76600" wrap="square" tIns="38275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6"/>
                <a:buFont typeface="Arial"/>
                <a:buNone/>
              </a:pPr>
              <a:r>
                <a:rPr b="1" i="0" lang="en-US" sz="1676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Adopt SMArT</a:t>
              </a:r>
              <a:endParaRPr b="0" i="0" sz="1676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0" name="Google Shape;1080;g3dab6c95066_0_54"/>
            <p:cNvSpPr/>
            <p:nvPr/>
          </p:nvSpPr>
          <p:spPr>
            <a:xfrm>
              <a:off x="657200" y="3223600"/>
              <a:ext cx="5086500" cy="39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33514" rotWithShape="0" dir="5400000" dist="19270">
                <a:srgbClr val="000000">
                  <a:alpha val="34901"/>
                </a:srgbClr>
              </a:outerShdw>
            </a:effectLst>
          </p:spPr>
          <p:txBody>
            <a:bodyPr anchorCtr="0" anchor="ctr" bIns="38275" lIns="76600" spcFirstLastPara="1" rIns="76600" wrap="square" tIns="38275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6"/>
                <a:buFont typeface="Arial"/>
                <a:buNone/>
              </a:pPr>
              <a:r>
                <a:t/>
              </a:r>
              <a:endParaRPr b="0" i="0" sz="1676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1" name="Google Shape;1081;g3dab6c95066_0_54"/>
            <p:cNvSpPr txBox="1"/>
            <p:nvPr/>
          </p:nvSpPr>
          <p:spPr>
            <a:xfrm>
              <a:off x="657200" y="3343600"/>
              <a:ext cx="5086500" cy="2247300"/>
            </a:xfrm>
            <a:prstGeom prst="rect">
              <a:avLst/>
            </a:prstGeom>
            <a:solidFill>
              <a:srgbClr val="467C9E"/>
            </a:solidFill>
            <a:ln>
              <a:noFill/>
            </a:ln>
          </p:spPr>
          <p:txBody>
            <a:bodyPr anchorCtr="0" anchor="t" bIns="38275" lIns="76600" spcFirstLastPara="1" rIns="76600" wrap="square" tIns="38275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Connect your county to SMArT today.</a:t>
              </a:r>
              <a:endParaRPr b="0" i="0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inSupply with DHPT, can onboard the  county health management teams to the tool.</a:t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2" name="Google Shape;1082;g3dab6c95066_0_54"/>
            <p:cNvSpPr/>
            <p:nvPr/>
          </p:nvSpPr>
          <p:spPr>
            <a:xfrm>
              <a:off x="657200" y="5689122"/>
              <a:ext cx="5086500" cy="380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33514" rotWithShape="0" dir="5400000" dist="19270">
                <a:srgbClr val="000000">
                  <a:alpha val="34901"/>
                </a:srgbClr>
              </a:outerShdw>
            </a:effectLst>
          </p:spPr>
          <p:txBody>
            <a:bodyPr anchorCtr="0" anchor="ctr" bIns="38275" lIns="76600" spcFirstLastPara="1" rIns="76600" wrap="square" tIns="38275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6"/>
                <a:buFont typeface="Arial"/>
                <a:buNone/>
              </a:pPr>
              <a:r>
                <a:t/>
              </a:r>
              <a:endParaRPr b="0" i="0" sz="1676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3" name="Google Shape;1083;g3dab6c95066_0_54"/>
            <p:cNvSpPr txBox="1"/>
            <p:nvPr/>
          </p:nvSpPr>
          <p:spPr>
            <a:xfrm>
              <a:off x="647728" y="5683392"/>
              <a:ext cx="5086500" cy="400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38275" lIns="76600" spcFirstLastPara="1" rIns="76600" wrap="square" tIns="38275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6"/>
                <a:buFont typeface="Arial"/>
                <a:buNone/>
              </a:pPr>
              <a:r>
                <a:rPr b="1" i="0" lang="en-US" sz="1676" u="none" cap="none" strike="noStrike">
                  <a:solidFill>
                    <a:srgbClr val="467C9E"/>
                  </a:solidFill>
                  <a:latin typeface="Roboto"/>
                  <a:ea typeface="Roboto"/>
                  <a:cs typeface="Roboto"/>
                  <a:sym typeface="Roboto"/>
                </a:rPr>
                <a:t>Contact inSupply Health to begin</a:t>
              </a:r>
              <a:endParaRPr b="0" i="0" sz="1676" u="none" cap="none" strike="noStrike">
                <a:solidFill>
                  <a:srgbClr val="467C9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4" name="Google Shape;1084;g3dab6c95066_0_54"/>
          <p:cNvGrpSpPr/>
          <p:nvPr/>
        </p:nvGrpSpPr>
        <p:grpSpPr>
          <a:xfrm>
            <a:off x="441117" y="6094442"/>
            <a:ext cx="4617903" cy="3200544"/>
            <a:chOff x="6400800" y="2423600"/>
            <a:chExt cx="5486400" cy="3901200"/>
          </a:xfrm>
        </p:grpSpPr>
        <p:sp>
          <p:nvSpPr>
            <p:cNvPr id="1085" name="Google Shape;1085;g3dab6c95066_0_54"/>
            <p:cNvSpPr/>
            <p:nvPr/>
          </p:nvSpPr>
          <p:spPr>
            <a:xfrm>
              <a:off x="6400800" y="2423600"/>
              <a:ext cx="5486400" cy="3901200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ffectLst>
              <a:outerShdw blurRad="33509" rotWithShape="0" dir="5400000" dist="19268">
                <a:srgbClr val="000000">
                  <a:alpha val="34901"/>
                </a:srgbClr>
              </a:outerShdw>
            </a:effectLst>
          </p:spPr>
          <p:txBody>
            <a:bodyPr anchorCtr="0" anchor="ctr" bIns="38300" lIns="76600" spcFirstLastPara="1" rIns="76600" wrap="square" tIns="383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5"/>
                <a:buFont typeface="Arial"/>
                <a:buNone/>
              </a:pPr>
              <a:r>
                <a:t/>
              </a:r>
              <a:endParaRPr b="0" i="0" sz="1675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6" name="Google Shape;1086;g3dab6c95066_0_54"/>
            <p:cNvSpPr txBox="1"/>
            <p:nvPr/>
          </p:nvSpPr>
          <p:spPr>
            <a:xfrm>
              <a:off x="6600800" y="2603600"/>
              <a:ext cx="508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00" lIns="76600" spcFirstLastPara="1" rIns="76600" wrap="square" tIns="383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5"/>
                <a:buFont typeface="Arial"/>
                <a:buNone/>
              </a:pPr>
              <a:r>
                <a:rPr b="1" i="0" lang="en-US" sz="1675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Train Your Teams</a:t>
              </a:r>
              <a:endParaRPr b="0" i="0" sz="1675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7" name="Google Shape;1087;g3dab6c95066_0_54"/>
            <p:cNvSpPr/>
            <p:nvPr/>
          </p:nvSpPr>
          <p:spPr>
            <a:xfrm>
              <a:off x="6600800" y="3223600"/>
              <a:ext cx="5086500" cy="39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33509" rotWithShape="0" dir="5400000" dist="19268">
                <a:srgbClr val="000000">
                  <a:alpha val="34901"/>
                </a:srgbClr>
              </a:outerShdw>
            </a:effectLst>
          </p:spPr>
          <p:txBody>
            <a:bodyPr anchorCtr="0" anchor="ctr" bIns="38300" lIns="76600" spcFirstLastPara="1" rIns="76600" wrap="square" tIns="383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5"/>
                <a:buFont typeface="Arial"/>
                <a:buNone/>
              </a:pPr>
              <a:r>
                <a:t/>
              </a:r>
              <a:endParaRPr b="0" i="0" sz="1675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8" name="Google Shape;1088;g3dab6c95066_0_54"/>
            <p:cNvSpPr txBox="1"/>
            <p:nvPr/>
          </p:nvSpPr>
          <p:spPr>
            <a:xfrm>
              <a:off x="6600791" y="3343581"/>
              <a:ext cx="5086500" cy="219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00" lIns="76600" spcFirstLastPara="1" rIns="76600" wrap="square" tIns="383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We provide structured training for county, sub-county and facility teams , covering all user roles from allocation to review.</a:t>
              </a:r>
              <a:endParaRPr b="0" i="0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89" name="Google Shape;1089;g3dab6c95066_0_54"/>
            <p:cNvSpPr/>
            <p:nvPr/>
          </p:nvSpPr>
          <p:spPr>
            <a:xfrm>
              <a:off x="6600800" y="5689122"/>
              <a:ext cx="5086500" cy="380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33509" rotWithShape="0" dir="5400000" dist="19268">
                <a:srgbClr val="000000">
                  <a:alpha val="34901"/>
                </a:srgbClr>
              </a:outerShdw>
            </a:effectLst>
          </p:spPr>
          <p:txBody>
            <a:bodyPr anchorCtr="0" anchor="ctr" bIns="38300" lIns="76600" spcFirstLastPara="1" rIns="76600" wrap="square" tIns="383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5"/>
                <a:buFont typeface="Arial"/>
                <a:buNone/>
              </a:pPr>
              <a:r>
                <a:t/>
              </a:r>
              <a:endParaRPr b="0" i="0" sz="1675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0" name="Google Shape;1090;g3dab6c95066_0_54"/>
            <p:cNvSpPr txBox="1"/>
            <p:nvPr/>
          </p:nvSpPr>
          <p:spPr>
            <a:xfrm>
              <a:off x="6600800" y="5686777"/>
              <a:ext cx="508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00" lIns="76600" spcFirstLastPara="1" rIns="76600" wrap="square" tIns="383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75"/>
                <a:buFont typeface="Arial"/>
                <a:buNone/>
              </a:pPr>
              <a:r>
                <a:rPr b="1" i="0" lang="en-US" sz="1675" u="none" cap="none" strike="noStrike">
                  <a:solidFill>
                    <a:srgbClr val="F26522"/>
                  </a:solidFill>
                  <a:latin typeface="Roboto"/>
                  <a:ea typeface="Roboto"/>
                  <a:cs typeface="Roboto"/>
                  <a:sym typeface="Roboto"/>
                </a:rPr>
                <a:t>Multi-cadre training available now</a:t>
              </a:r>
              <a:endParaRPr b="0" i="0" sz="1675" u="none" cap="none" strike="noStrike">
                <a:solidFill>
                  <a:srgbClr val="F2652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91" name="Google Shape;1091;g3dab6c95066_0_54"/>
          <p:cNvGrpSpPr/>
          <p:nvPr/>
        </p:nvGrpSpPr>
        <p:grpSpPr>
          <a:xfrm>
            <a:off x="5958825" y="2426747"/>
            <a:ext cx="4617903" cy="3194303"/>
            <a:chOff x="12344400" y="2423600"/>
            <a:chExt cx="5486400" cy="3901200"/>
          </a:xfrm>
        </p:grpSpPr>
        <p:sp>
          <p:nvSpPr>
            <p:cNvPr id="1092" name="Google Shape;1092;g3dab6c95066_0_54"/>
            <p:cNvSpPr/>
            <p:nvPr/>
          </p:nvSpPr>
          <p:spPr>
            <a:xfrm>
              <a:off x="12344400" y="2423600"/>
              <a:ext cx="5486400" cy="3901200"/>
            </a:xfrm>
            <a:prstGeom prst="rect">
              <a:avLst/>
            </a:prstGeom>
            <a:solidFill>
              <a:srgbClr val="E73846"/>
            </a:solidFill>
            <a:ln>
              <a:noFill/>
            </a:ln>
            <a:effectLst>
              <a:outerShdw blurRad="34835" rotWithShape="0" dir="5400000" dist="20030">
                <a:srgbClr val="000000">
                  <a:alpha val="34901"/>
                </a:srgbClr>
              </a:outerShdw>
            </a:effectLst>
          </p:spPr>
          <p:txBody>
            <a:bodyPr anchorCtr="0" anchor="ctr" bIns="39800" lIns="79625" spcFirstLastPara="1" rIns="79625" wrap="square" tIns="398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42"/>
                <a:buFont typeface="Arial"/>
                <a:buNone/>
              </a:pPr>
              <a:r>
                <a:t/>
              </a:r>
              <a:endParaRPr b="0" i="0" sz="174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3" name="Google Shape;1093;g3dab6c95066_0_54"/>
            <p:cNvSpPr txBox="1"/>
            <p:nvPr/>
          </p:nvSpPr>
          <p:spPr>
            <a:xfrm>
              <a:off x="12544400" y="2603600"/>
              <a:ext cx="508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800" lIns="79625" spcFirstLastPara="1" rIns="79625" wrap="square" tIns="398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42"/>
                <a:buFont typeface="Arial"/>
                <a:buNone/>
              </a:pPr>
              <a:r>
                <a:rPr b="1" i="0" lang="en-US" sz="1742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Integrate with National Systems</a:t>
              </a:r>
              <a:endParaRPr b="0" i="0" sz="174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4" name="Google Shape;1094;g3dab6c95066_0_54"/>
            <p:cNvSpPr/>
            <p:nvPr/>
          </p:nvSpPr>
          <p:spPr>
            <a:xfrm>
              <a:off x="12544400" y="3223600"/>
              <a:ext cx="5086500" cy="39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34835" rotWithShape="0" dir="5400000" dist="20030">
                <a:srgbClr val="000000">
                  <a:alpha val="34901"/>
                </a:srgbClr>
              </a:outerShdw>
            </a:effectLst>
          </p:spPr>
          <p:txBody>
            <a:bodyPr anchorCtr="0" anchor="ctr" bIns="39800" lIns="79625" spcFirstLastPara="1" rIns="79625" wrap="square" tIns="398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42"/>
                <a:buFont typeface="Arial"/>
                <a:buNone/>
              </a:pPr>
              <a:r>
                <a:t/>
              </a:r>
              <a:endParaRPr b="0" i="0" sz="174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5" name="Google Shape;1095;g3dab6c95066_0_54"/>
            <p:cNvSpPr txBox="1"/>
            <p:nvPr/>
          </p:nvSpPr>
          <p:spPr>
            <a:xfrm>
              <a:off x="12544400" y="3343600"/>
              <a:ext cx="5086500" cy="17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800" lIns="79625" spcFirstLastPara="1" rIns="79625" wrap="square" tIns="398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42"/>
                <a:buFont typeface="Arial"/>
                <a:buNone/>
              </a:pPr>
              <a:r>
                <a:rPr b="0" i="0" lang="en-US" sz="1842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inSupply is currently working with DHPT and DHA to make the took interoperable with KEMSA, MEDS and Kenya EMRs.</a:t>
              </a:r>
              <a:endParaRPr b="0" i="0" sz="184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6" name="Google Shape;1096;g3dab6c95066_0_54"/>
            <p:cNvSpPr/>
            <p:nvPr/>
          </p:nvSpPr>
          <p:spPr>
            <a:xfrm>
              <a:off x="12544400" y="5689126"/>
              <a:ext cx="5086500" cy="579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34835" rotWithShape="0" dir="5400000" dist="20030">
                <a:srgbClr val="000000">
                  <a:alpha val="34901"/>
                </a:srgbClr>
              </a:outerShdw>
            </a:effectLst>
          </p:spPr>
          <p:txBody>
            <a:bodyPr anchorCtr="0" anchor="ctr" bIns="39800" lIns="79625" spcFirstLastPara="1" rIns="79625" wrap="square" tIns="398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42"/>
                <a:buFont typeface="Arial"/>
                <a:buNone/>
              </a:pPr>
              <a:r>
                <a:t/>
              </a:r>
              <a:endParaRPr b="0" i="0" sz="174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7" name="Google Shape;1097;g3dab6c95066_0_54"/>
            <p:cNvSpPr txBox="1"/>
            <p:nvPr/>
          </p:nvSpPr>
          <p:spPr>
            <a:xfrm>
              <a:off x="12544400" y="5605396"/>
              <a:ext cx="50865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800" lIns="79625" spcFirstLastPara="1" rIns="79625" wrap="square" tIns="39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42"/>
                <a:buFont typeface="Arial"/>
                <a:buNone/>
              </a:pPr>
              <a:r>
                <a:rPr b="1" i="0" lang="en-US" sz="1642" u="none" cap="none" strike="noStrike">
                  <a:solidFill>
                    <a:srgbClr val="E73846"/>
                  </a:solidFill>
                  <a:latin typeface="Roboto"/>
                  <a:ea typeface="Roboto"/>
                  <a:cs typeface="Roboto"/>
                  <a:sym typeface="Roboto"/>
                </a:rPr>
                <a:t>DHPT &amp; DHA working to fast-track integration</a:t>
              </a:r>
              <a:endParaRPr b="0" i="0" sz="1642" u="none" cap="none" strike="noStrike">
                <a:solidFill>
                  <a:srgbClr val="E7384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98" name="Google Shape;1098;g3dab6c95066_0_54"/>
          <p:cNvGrpSpPr/>
          <p:nvPr/>
        </p:nvGrpSpPr>
        <p:grpSpPr>
          <a:xfrm>
            <a:off x="5937595" y="6095084"/>
            <a:ext cx="4617903" cy="3291860"/>
            <a:chOff x="472800" y="6667064"/>
            <a:chExt cx="17373600" cy="579900"/>
          </a:xfrm>
        </p:grpSpPr>
        <p:sp>
          <p:nvSpPr>
            <p:cNvPr id="1099" name="Google Shape;1099;g3dab6c95066_0_54"/>
            <p:cNvSpPr/>
            <p:nvPr/>
          </p:nvSpPr>
          <p:spPr>
            <a:xfrm>
              <a:off x="472800" y="6667064"/>
              <a:ext cx="17373600" cy="579900"/>
            </a:xfrm>
            <a:prstGeom prst="rect">
              <a:avLst/>
            </a:prstGeom>
            <a:solidFill>
              <a:srgbClr val="EAE4DC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0" name="Google Shape;1100;g3dab6c95066_0_54"/>
            <p:cNvSpPr txBox="1"/>
            <p:nvPr/>
          </p:nvSpPr>
          <p:spPr>
            <a:xfrm>
              <a:off x="757200" y="6793859"/>
              <a:ext cx="16773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rgbClr val="1C3557"/>
                  </a:solidFill>
                  <a:latin typeface="Roboto"/>
                  <a:ea typeface="Roboto"/>
                  <a:cs typeface="Roboto"/>
                  <a:sym typeface="Roboto"/>
                </a:rPr>
                <a:t>📧  For more information:  	    </a:t>
              </a:r>
              <a:r>
                <a:rPr b="1" i="0" lang="en-US" sz="2000" u="sng" cap="none" strike="noStrike">
                  <a:solidFill>
                    <a:srgbClr val="1C3557"/>
                  </a:solidFill>
                  <a:latin typeface="Roboto"/>
                  <a:ea typeface="Roboto"/>
                  <a:cs typeface="Roboto"/>
                  <a:sym typeface="Roboto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www.insupplyhealth.com</a:t>
              </a:r>
              <a:r>
                <a:rPr b="1" i="0" lang="en-US" sz="2000" u="none" cap="none" strike="noStrike">
                  <a:solidFill>
                    <a:srgbClr val="1C3557"/>
                  </a:solidFill>
                  <a:latin typeface="Roboto"/>
                  <a:ea typeface="Roboto"/>
                  <a:cs typeface="Roboto"/>
                  <a:sym typeface="Roboto"/>
                </a:rPr>
                <a:t>  |  Ministry of Health through DHPT  |  #KeHSCon2026</a:t>
              </a:r>
              <a:endParaRPr b="0" i="0" sz="2000" u="none" cap="none" strike="noStrike">
                <a:solidFill>
                  <a:srgbClr val="1C3557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101" name="Google Shape;1101;g3dab6c95066_0_54" title="inSupply Website QR Code (2)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4075" y="2850300"/>
            <a:ext cx="6221074" cy="622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6" name="Google Shape;1106;p11"/>
          <p:cNvGrpSpPr/>
          <p:nvPr/>
        </p:nvGrpSpPr>
        <p:grpSpPr>
          <a:xfrm>
            <a:off x="-1" y="3613155"/>
            <a:ext cx="18313645" cy="3611017"/>
            <a:chOff x="0" y="-57150"/>
            <a:chExt cx="3021109" cy="532780"/>
          </a:xfrm>
        </p:grpSpPr>
        <p:sp>
          <p:nvSpPr>
            <p:cNvPr id="1107" name="Google Shape;1107;p11"/>
            <p:cNvSpPr/>
            <p:nvPr/>
          </p:nvSpPr>
          <p:spPr>
            <a:xfrm>
              <a:off x="0" y="0"/>
              <a:ext cx="3021109" cy="475630"/>
            </a:xfrm>
            <a:custGeom>
              <a:rect b="b" l="l" r="r" t="t"/>
              <a:pathLst>
                <a:path extrusionOk="0" h="475630" w="3021109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>
              <a:noFill/>
            </a:ln>
          </p:spPr>
        </p:sp>
        <p:sp>
          <p:nvSpPr>
            <p:cNvPr id="1108" name="Google Shape;1108;p11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9" name="Google Shape;1109;p11"/>
          <p:cNvSpPr/>
          <p:nvPr/>
        </p:nvSpPr>
        <p:spPr>
          <a:xfrm>
            <a:off x="907281" y="818504"/>
            <a:ext cx="5441739" cy="1644667"/>
          </a:xfrm>
          <a:custGeom>
            <a:rect b="b" l="l" r="r" t="t"/>
            <a:pathLst>
              <a:path extrusionOk="0" h="1644667" w="5441739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570"/>
            </a:stretch>
          </a:blipFill>
          <a:ln>
            <a:noFill/>
          </a:ln>
        </p:spPr>
      </p:sp>
      <p:grpSp>
        <p:nvGrpSpPr>
          <p:cNvPr id="1110" name="Google Shape;1110;p11"/>
          <p:cNvGrpSpPr/>
          <p:nvPr/>
        </p:nvGrpSpPr>
        <p:grpSpPr>
          <a:xfrm>
            <a:off x="13579944" y="1046343"/>
            <a:ext cx="3616038" cy="1262754"/>
            <a:chOff x="0" y="0"/>
            <a:chExt cx="4821383" cy="1683671"/>
          </a:xfrm>
        </p:grpSpPr>
        <p:sp>
          <p:nvSpPr>
            <p:cNvPr id="1111" name="Google Shape;1111;p11"/>
            <p:cNvSpPr/>
            <p:nvPr/>
          </p:nvSpPr>
          <p:spPr>
            <a:xfrm>
              <a:off x="0" y="0"/>
              <a:ext cx="1695288" cy="1656806"/>
            </a:xfrm>
            <a:custGeom>
              <a:rect b="b" l="l" r="r" t="t"/>
              <a:pathLst>
                <a:path extrusionOk="0" h="1656806" w="1695288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12" name="Google Shape;1112;p11"/>
            <p:cNvSpPr/>
            <p:nvPr/>
          </p:nvSpPr>
          <p:spPr>
            <a:xfrm>
              <a:off x="2049464" y="519873"/>
              <a:ext cx="306734" cy="324115"/>
            </a:xfrm>
            <a:custGeom>
              <a:rect b="b" l="l" r="r" t="t"/>
              <a:pathLst>
                <a:path extrusionOk="0" h="876300" w="829310">
                  <a:moveTo>
                    <a:pt x="534797" y="543433"/>
                  </a:moveTo>
                  <a:lnTo>
                    <a:pt x="294640" y="543433"/>
                  </a:lnTo>
                  <a:lnTo>
                    <a:pt x="294640" y="876300"/>
                  </a:lnTo>
                  <a:lnTo>
                    <a:pt x="0" y="876300"/>
                  </a:lnTo>
                  <a:lnTo>
                    <a:pt x="0" y="0"/>
                  </a:lnTo>
                  <a:lnTo>
                    <a:pt x="293370" y="0"/>
                  </a:lnTo>
                  <a:lnTo>
                    <a:pt x="293370" y="297053"/>
                  </a:lnTo>
                  <a:lnTo>
                    <a:pt x="533527" y="297053"/>
                  </a:lnTo>
                  <a:lnTo>
                    <a:pt x="533527" y="0"/>
                  </a:lnTo>
                  <a:lnTo>
                    <a:pt x="829310" y="0"/>
                  </a:lnTo>
                  <a:lnTo>
                    <a:pt x="829310" y="876300"/>
                  </a:lnTo>
                  <a:lnTo>
                    <a:pt x="534797" y="876300"/>
                  </a:lnTo>
                  <a:close/>
                </a:path>
              </a:pathLst>
            </a:custGeom>
            <a:solidFill>
              <a:srgbClr val="0B6C37"/>
            </a:solidFill>
            <a:ln>
              <a:noFill/>
            </a:ln>
          </p:spPr>
        </p:sp>
        <p:grpSp>
          <p:nvGrpSpPr>
            <p:cNvPr id="1113" name="Google Shape;1113;p11"/>
            <p:cNvGrpSpPr/>
            <p:nvPr/>
          </p:nvGrpSpPr>
          <p:grpSpPr>
            <a:xfrm>
              <a:off x="2019254" y="956782"/>
              <a:ext cx="1206832" cy="342528"/>
              <a:chOff x="63500" y="63500"/>
              <a:chExt cx="3262884" cy="926084"/>
            </a:xfrm>
          </p:grpSpPr>
          <p:sp>
            <p:nvSpPr>
              <p:cNvPr id="1114" name="Google Shape;1114;p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rect b="b" l="l" r="r" t="t"/>
                <a:pathLst>
                  <a:path extrusionOk="0" h="926084" w="753872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115;p11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116" name="Google Shape;1116;p11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rect b="b" l="l" r="r" t="t"/>
                <a:pathLst>
                  <a:path extrusionOk="0" h="925830" w="819532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117;p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rect b="b" l="l" r="r" t="t"/>
                <a:pathLst>
                  <a:path extrusionOk="0" h="901192" w="820801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18" name="Google Shape;1118;p11"/>
            <p:cNvGrpSpPr/>
            <p:nvPr/>
          </p:nvGrpSpPr>
          <p:grpSpPr>
            <a:xfrm>
              <a:off x="2049460" y="73794"/>
              <a:ext cx="1658670" cy="324112"/>
              <a:chOff x="63500" y="63500"/>
              <a:chExt cx="4484497" cy="876300"/>
            </a:xfrm>
          </p:grpSpPr>
          <p:sp>
            <p:nvSpPr>
              <p:cNvPr id="1119" name="Google Shape;1119;p11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rect b="b" l="l" r="r" t="t"/>
                <a:pathLst>
                  <a:path extrusionOk="0" h="876300" w="883793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120" name="Google Shape;1120;p11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121" name="Google Shape;1121;p11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rect b="b" l="l" r="r" t="t"/>
                <a:pathLst>
                  <a:path extrusionOk="0" h="876300" w="815848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122" name="Google Shape;1122;p11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rect b="b" l="l" r="r" t="t"/>
                <a:pathLst>
                  <a:path extrusionOk="0" h="876300" w="97282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  <p:sp>
            <p:nvSpPr>
              <p:cNvPr id="1123" name="Google Shape;1123;p11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rect b="b" l="l" r="r" t="t"/>
                <a:pathLst>
                  <a:path extrusionOk="0" h="876300" w="1000125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  <a:ln>
                <a:noFill/>
              </a:ln>
            </p:spPr>
          </p:sp>
        </p:grpSp>
        <p:grpSp>
          <p:nvGrpSpPr>
            <p:cNvPr id="1124" name="Google Shape;1124;p11"/>
            <p:cNvGrpSpPr/>
            <p:nvPr/>
          </p:nvGrpSpPr>
          <p:grpSpPr>
            <a:xfrm>
              <a:off x="2417541" y="519872"/>
              <a:ext cx="1464106" cy="324117"/>
              <a:chOff x="63500" y="63500"/>
              <a:chExt cx="3958463" cy="876300"/>
            </a:xfrm>
          </p:grpSpPr>
          <p:sp>
            <p:nvSpPr>
              <p:cNvPr id="1125" name="Google Shape;1125;p11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rect b="b" l="l" r="r" t="t"/>
                <a:pathLst>
                  <a:path extrusionOk="0" h="876300" w="623824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126" name="Google Shape;1126;p11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rect b="b" l="l" r="r" t="t"/>
                <a:pathLst>
                  <a:path extrusionOk="0" h="876300" w="1000252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127" name="Google Shape;1127;p1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rect b="b" l="l" r="r" t="t"/>
                <a:pathLst>
                  <a:path extrusionOk="0" h="876300" w="58788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128" name="Google Shape;1128;p11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129" name="Google Shape;1129;p11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rect b="b" l="l" r="r" t="t"/>
                <a:pathLst>
                  <a:path extrusionOk="0" h="876300" w="829437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1130" name="Google Shape;1130;p11"/>
            <p:cNvGrpSpPr/>
            <p:nvPr/>
          </p:nvGrpSpPr>
          <p:grpSpPr>
            <a:xfrm>
              <a:off x="2027726" y="1430221"/>
              <a:ext cx="1894661" cy="209690"/>
              <a:chOff x="63500" y="63500"/>
              <a:chExt cx="5122545" cy="566928"/>
            </a:xfrm>
          </p:grpSpPr>
          <p:sp>
            <p:nvSpPr>
              <p:cNvPr id="1131" name="Google Shape;1131;p11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rect b="b" l="l" r="r" t="t"/>
                <a:pathLst>
                  <a:path extrusionOk="0" h="566801" w="496824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2" name="Google Shape;1132;p11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rect b="b" l="l" r="r" t="t"/>
                <a:pathLst>
                  <a:path extrusionOk="0" h="566928" w="579882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p11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rect b="b" l="l" r="r" t="t"/>
                <a:pathLst>
                  <a:path extrusionOk="0" h="539242" w="475234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34" name="Google Shape;1134;p1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rect b="b" l="l" r="r" t="t"/>
                <a:pathLst>
                  <a:path extrusionOk="0" h="539242" w="51257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35" name="Google Shape;1135;p11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rect b="b" l="l" r="r" t="t"/>
                <a:pathLst>
                  <a:path extrusionOk="0" h="539496" w="370967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36" name="Google Shape;1136;p11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rect b="b" l="l" r="r" t="t"/>
                <a:pathLst>
                  <a:path extrusionOk="0" h="539242" w="475488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37" name="Google Shape;1137;p1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rect b="b" l="l" r="r" t="t"/>
                <a:pathLst>
                  <a:path extrusionOk="0" h="539242" w="426593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38" name="Google Shape;1138;p11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rect b="b" l="l" r="r" t="t"/>
                <a:pathLst>
                  <a:path extrusionOk="0" h="539242" w="9601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  <p:sp>
            <p:nvSpPr>
              <p:cNvPr id="1139" name="Google Shape;1139;p11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rect b="b" l="l" r="r" t="t"/>
                <a:pathLst>
                  <a:path extrusionOk="0" h="566928" w="579755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1140;p11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rect b="b" l="l" r="r" t="t"/>
                <a:pathLst>
                  <a:path extrusionOk="0" h="539242" w="475361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</p:sp>
        </p:grpSp>
        <p:sp>
          <p:nvSpPr>
            <p:cNvPr id="1141" name="Google Shape;1141;p11"/>
            <p:cNvSpPr/>
            <p:nvPr/>
          </p:nvSpPr>
          <p:spPr>
            <a:xfrm>
              <a:off x="4031399" y="1401926"/>
              <a:ext cx="28700" cy="281745"/>
            </a:xfrm>
            <a:custGeom>
              <a:rect b="b" l="l" r="r" t="t"/>
              <a:pathLst>
                <a:path extrusionOk="0" h="761746" w="77597">
                  <a:moveTo>
                    <a:pt x="77597" y="761746"/>
                  </a:moveTo>
                  <a:lnTo>
                    <a:pt x="0" y="761746"/>
                  </a:lnTo>
                  <a:lnTo>
                    <a:pt x="0" y="0"/>
                  </a:lnTo>
                  <a:lnTo>
                    <a:pt x="77597" y="0"/>
                  </a:lnTo>
                  <a:close/>
                </a:path>
              </a:pathLst>
            </a:custGeom>
            <a:solidFill>
              <a:srgbClr val="090F10"/>
            </a:solidFill>
            <a:ln>
              <a:noFill/>
            </a:ln>
          </p:spPr>
        </p:sp>
        <p:grpSp>
          <p:nvGrpSpPr>
            <p:cNvPr id="1142" name="Google Shape;1142;p11"/>
            <p:cNvGrpSpPr/>
            <p:nvPr/>
          </p:nvGrpSpPr>
          <p:grpSpPr>
            <a:xfrm>
              <a:off x="3281429" y="965952"/>
              <a:ext cx="1092358" cy="324117"/>
              <a:chOff x="63500" y="63500"/>
              <a:chExt cx="2953385" cy="876300"/>
            </a:xfrm>
          </p:grpSpPr>
          <p:sp>
            <p:nvSpPr>
              <p:cNvPr id="1143" name="Google Shape;1143;p1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rect b="b" l="l" r="r" t="t"/>
                <a:pathLst>
                  <a:path extrusionOk="0" h="876300" w="800862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4" name="Google Shape;1144;p11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rect b="b" l="l" r="r" t="t"/>
                <a:pathLst>
                  <a:path extrusionOk="0" h="876300" w="297053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145" name="Google Shape;1145;p11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rect b="b" l="l" r="r" t="t"/>
                <a:pathLst>
                  <a:path extrusionOk="0" h="876300" w="725297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  <p:sp>
            <p:nvSpPr>
              <p:cNvPr id="1146" name="Google Shape;1146;p1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rect b="b" l="l" r="r" t="t"/>
                <a:pathLst>
                  <a:path extrusionOk="0" h="876300" w="972947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  <a:ln>
                <a:noFill/>
              </a:ln>
            </p:spPr>
          </p:sp>
        </p:grpSp>
        <p:grpSp>
          <p:nvGrpSpPr>
            <p:cNvPr id="1147" name="Google Shape;1147;p11"/>
            <p:cNvGrpSpPr/>
            <p:nvPr/>
          </p:nvGrpSpPr>
          <p:grpSpPr>
            <a:xfrm>
              <a:off x="4165498" y="1430218"/>
              <a:ext cx="655885" cy="209689"/>
              <a:chOff x="63500" y="63500"/>
              <a:chExt cx="1773301" cy="566928"/>
            </a:xfrm>
          </p:grpSpPr>
          <p:sp>
            <p:nvSpPr>
              <p:cNvPr id="1148" name="Google Shape;1148;p11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rect b="b" l="l" r="r" t="t"/>
                <a:pathLst>
                  <a:path extrusionOk="0" h="553085" w="3625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9" name="Google Shape;1149;p11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rect b="b" l="l" r="r" t="t"/>
                <a:pathLst>
                  <a:path extrusionOk="0" h="566928" w="381000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0" name="Google Shape;1150;p11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rect b="b" l="l" r="r" t="t"/>
                <a:pathLst>
                  <a:path extrusionOk="0" h="553085" w="362712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1" name="Google Shape;1151;p11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rect b="b" l="l" r="r" t="t"/>
                <a:pathLst>
                  <a:path extrusionOk="0" h="553085" w="393954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52" name="Google Shape;1152;p11"/>
          <p:cNvGrpSpPr/>
          <p:nvPr/>
        </p:nvGrpSpPr>
        <p:grpSpPr>
          <a:xfrm>
            <a:off x="6178817" y="9869623"/>
            <a:ext cx="5937192" cy="417377"/>
            <a:chOff x="0" y="-38100"/>
            <a:chExt cx="784752" cy="55168"/>
          </a:xfrm>
        </p:grpSpPr>
        <p:sp>
          <p:nvSpPr>
            <p:cNvPr id="1153" name="Google Shape;1153;p11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154" name="Google Shape;1154;p11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5" name="Google Shape;1155;p11"/>
          <p:cNvGrpSpPr/>
          <p:nvPr/>
        </p:nvGrpSpPr>
        <p:grpSpPr>
          <a:xfrm>
            <a:off x="0" y="9869623"/>
            <a:ext cx="5937192" cy="417377"/>
            <a:chOff x="0" y="-38100"/>
            <a:chExt cx="784752" cy="55168"/>
          </a:xfrm>
        </p:grpSpPr>
        <p:sp>
          <p:nvSpPr>
            <p:cNvPr id="1156" name="Google Shape;1156;p11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157" name="Google Shape;1157;p11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8" name="Google Shape;1158;p11"/>
          <p:cNvGrpSpPr/>
          <p:nvPr/>
        </p:nvGrpSpPr>
        <p:grpSpPr>
          <a:xfrm>
            <a:off x="12350808" y="9869623"/>
            <a:ext cx="5937192" cy="417377"/>
            <a:chOff x="0" y="-38100"/>
            <a:chExt cx="784752" cy="55168"/>
          </a:xfrm>
        </p:grpSpPr>
        <p:sp>
          <p:nvSpPr>
            <p:cNvPr id="1159" name="Google Shape;1159;p11"/>
            <p:cNvSpPr/>
            <p:nvPr/>
          </p:nvSpPr>
          <p:spPr>
            <a:xfrm>
              <a:off x="0" y="0"/>
              <a:ext cx="784752" cy="17068"/>
            </a:xfrm>
            <a:custGeom>
              <a:rect b="b" l="l" r="r" t="t"/>
              <a:pathLst>
                <a:path extrusionOk="0" h="17068" w="784752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160" name="Google Shape;1160;p11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025" lIns="47025" spcFirstLastPara="1" rIns="47025" wrap="square" tIns="47025">
              <a:noAutofit/>
            </a:bodyPr>
            <a:lstStyle/>
            <a:p>
              <a:pPr indent="0" lvl="0" marL="0" marR="0" rtl="0" algn="ctr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1" name="Google Shape;1161;p11"/>
          <p:cNvSpPr/>
          <p:nvPr/>
        </p:nvSpPr>
        <p:spPr>
          <a:xfrm>
            <a:off x="6334467" y="8217966"/>
            <a:ext cx="2428533" cy="125934"/>
          </a:xfrm>
          <a:custGeom>
            <a:rect b="b" l="l" r="r" t="t"/>
            <a:pathLst>
              <a:path extrusionOk="0" h="245735" w="4738797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1721" r="-11721" t="-22000"/>
            </a:stretch>
          </a:blipFill>
          <a:ln>
            <a:noFill/>
          </a:ln>
        </p:spPr>
      </p:sp>
      <p:sp>
        <p:nvSpPr>
          <p:cNvPr id="1162" name="Google Shape;1162;p11"/>
          <p:cNvSpPr/>
          <p:nvPr/>
        </p:nvSpPr>
        <p:spPr>
          <a:xfrm>
            <a:off x="6416573" y="5957854"/>
            <a:ext cx="2216511" cy="2216511"/>
          </a:xfrm>
          <a:custGeom>
            <a:rect b="b" l="l" r="r" t="t"/>
            <a:pathLst>
              <a:path extrusionOk="0" h="4325071" w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3" name="Google Shape;1163;p1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83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1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#KeHSCon2026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11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996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Scan to visit our website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5" name="Google Shape;1165;p11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1166" name="Google Shape;1166;p11"/>
            <p:cNvSpPr/>
            <p:nvPr/>
          </p:nvSpPr>
          <p:spPr>
            <a:xfrm>
              <a:off x="0" y="42357"/>
              <a:ext cx="329612" cy="336339"/>
            </a:xfrm>
            <a:custGeom>
              <a:rect b="b" l="l" r="r" t="t"/>
              <a:pathLst>
                <a:path extrusionOk="0" h="336339" w="329612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67" name="Google Shape;1167;p11"/>
            <p:cNvSpPr/>
            <p:nvPr/>
          </p:nvSpPr>
          <p:spPr>
            <a:xfrm>
              <a:off x="451013" y="42357"/>
              <a:ext cx="336339" cy="336339"/>
            </a:xfrm>
            <a:custGeom>
              <a:rect b="b" l="l" r="r" t="t"/>
              <a:pathLst>
                <a:path extrusionOk="0" h="336339" w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68" name="Google Shape;1168;p11"/>
            <p:cNvSpPr/>
            <p:nvPr/>
          </p:nvSpPr>
          <p:spPr>
            <a:xfrm>
              <a:off x="966228" y="42357"/>
              <a:ext cx="336339" cy="336339"/>
            </a:xfrm>
            <a:custGeom>
              <a:rect b="b" l="l" r="r" t="t"/>
              <a:pathLst>
                <a:path extrusionOk="0" h="336339" w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69" name="Google Shape;1169;p11"/>
            <p:cNvSpPr/>
            <p:nvPr/>
          </p:nvSpPr>
          <p:spPr>
            <a:xfrm>
              <a:off x="1472729" y="42357"/>
              <a:ext cx="394427" cy="336339"/>
            </a:xfrm>
            <a:custGeom>
              <a:rect b="b" l="l" r="r" t="t"/>
              <a:pathLst>
                <a:path extrusionOk="0" h="336339" w="394427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70" name="Google Shape;1170;p11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70"/>
                <a:buFont typeface="Arial"/>
                <a:buNone/>
              </a:pPr>
              <a:r>
                <a:rPr b="0" i="0" lang="en-US" sz="197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1" name="Google Shape;1171;p11"/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1172" name="Google Shape;1172;p11"/>
            <p:cNvSpPr/>
            <p:nvPr/>
          </p:nvSpPr>
          <p:spPr>
            <a:xfrm>
              <a:off x="10620962" y="9046648"/>
              <a:ext cx="250570" cy="250570"/>
            </a:xfrm>
            <a:custGeom>
              <a:rect b="b" l="l" r="r" t="t"/>
              <a:pathLst>
                <a:path extrusionOk="0" h="334093" w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73" name="Google Shape;1173;p11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70"/>
                <a:buFont typeface="Arial"/>
                <a:buNone/>
              </a:pPr>
              <a:r>
                <a:rPr b="0" i="0" lang="en-US" sz="197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4" name="Google Shape;1174;p11"/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48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1" i="0" lang="en-US" sz="11500" u="none" cap="none" strike="noStrike">
                <a:solidFill>
                  <a:srgbClr val="FFFFFF"/>
                </a:solidFill>
                <a:latin typeface="Courgette"/>
                <a:ea typeface="Courgette"/>
                <a:cs typeface="Courgette"/>
                <a:sym typeface="Courgette"/>
              </a:rPr>
              <a:t>Thank you!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